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6.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7.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4"/>
    <p:sldMasterId id="2147483697" r:id="rId5"/>
    <p:sldMasterId id="2147483721" r:id="rId6"/>
    <p:sldMasterId id="2147483709" r:id="rId7"/>
    <p:sldMasterId id="2147483733" r:id="rId8"/>
    <p:sldMasterId id="2147483745" r:id="rId9"/>
    <p:sldMasterId id="2147483763" r:id="rId10"/>
    <p:sldMasterId id="2147483774" r:id="rId11"/>
  </p:sldMasterIdLst>
  <p:notesMasterIdLst>
    <p:notesMasterId r:id="rId34"/>
  </p:notesMasterIdLst>
  <p:sldIdLst>
    <p:sldId id="339" r:id="rId12"/>
    <p:sldId id="354" r:id="rId13"/>
    <p:sldId id="349" r:id="rId14"/>
    <p:sldId id="335" r:id="rId15"/>
    <p:sldId id="343" r:id="rId16"/>
    <p:sldId id="344" r:id="rId17"/>
    <p:sldId id="345" r:id="rId18"/>
    <p:sldId id="341" r:id="rId19"/>
    <p:sldId id="350" r:id="rId20"/>
    <p:sldId id="319" r:id="rId21"/>
    <p:sldId id="320" r:id="rId22"/>
    <p:sldId id="358" r:id="rId23"/>
    <p:sldId id="275" r:id="rId24"/>
    <p:sldId id="276" r:id="rId25"/>
    <p:sldId id="346" r:id="rId26"/>
    <p:sldId id="357" r:id="rId27"/>
    <p:sldId id="359" r:id="rId28"/>
    <p:sldId id="325" r:id="rId29"/>
    <p:sldId id="355" r:id="rId30"/>
    <p:sldId id="351" r:id="rId31"/>
    <p:sldId id="360" r:id="rId32"/>
    <p:sldId id="311"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2127"/>
    <a:srgbClr val="006666"/>
    <a:srgbClr val="A50021"/>
    <a:srgbClr val="006699"/>
    <a:srgbClr val="99FF66"/>
    <a:srgbClr val="500000"/>
    <a:srgbClr val="223039"/>
    <a:srgbClr val="A6CE39"/>
    <a:srgbClr val="33CC33"/>
    <a:srgbClr val="FFFFFE"/>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77" autoAdjust="0"/>
    <p:restoredTop sz="85790" autoAdjust="0"/>
  </p:normalViewPr>
  <p:slideViewPr>
    <p:cSldViewPr snapToGrid="0" snapToObjects="1">
      <p:cViewPr>
        <p:scale>
          <a:sx n="66" d="100"/>
          <a:sy n="66" d="100"/>
        </p:scale>
        <p:origin x="-72" y="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21" Type="http://schemas.openxmlformats.org/officeDocument/2006/relationships/slide" Target="slides/slide10.xml"/><Relationship Id="rId34"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presProps" Target="presProps.xml"/><Relationship Id="rId8" Type="http://schemas.openxmlformats.org/officeDocument/2006/relationships/slideMaster" Target="slideMasters/slideMaster5.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8A2381-C345-BC4B-9409-CB5E9AC5D874}" type="datetimeFigureOut">
              <a:rPr lang="en-US" smtClean="0"/>
              <a:t>8/7/2014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3D3F94E-579D-5741-BCEB-1F17EA42AA90}" type="slidenum">
              <a:rPr lang="en-US" smtClean="0"/>
              <a:t>‹#›</a:t>
            </a:fld>
            <a:endParaRPr lang="en-US" dirty="0"/>
          </a:p>
        </p:txBody>
      </p:sp>
    </p:spTree>
    <p:extLst>
      <p:ext uri="{BB962C8B-B14F-4D97-AF65-F5344CB8AC3E}">
        <p14:creationId xmlns:p14="http://schemas.microsoft.com/office/powerpoint/2010/main" val="65350116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vivoweb.or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D3F94E-579D-5741-BCEB-1F17EA42AA90}" type="slidenum">
              <a:rPr lang="en-US" smtClean="0"/>
              <a:t>1</a:t>
            </a:fld>
            <a:endParaRPr lang="en-US" dirty="0"/>
          </a:p>
        </p:txBody>
      </p:sp>
    </p:spTree>
    <p:extLst>
      <p:ext uri="{BB962C8B-B14F-4D97-AF65-F5344CB8AC3E}">
        <p14:creationId xmlns:p14="http://schemas.microsoft.com/office/powerpoint/2010/main" val="28948999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D3F94E-579D-5741-BCEB-1F17EA42AA90}" type="slidenum">
              <a:rPr lang="en-US" smtClean="0"/>
              <a:t>15</a:t>
            </a:fld>
            <a:endParaRPr lang="en-US" dirty="0"/>
          </a:p>
        </p:txBody>
      </p:sp>
    </p:spTree>
    <p:extLst>
      <p:ext uri="{BB962C8B-B14F-4D97-AF65-F5344CB8AC3E}">
        <p14:creationId xmlns:p14="http://schemas.microsoft.com/office/powerpoint/2010/main" val="4056676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D3F94E-579D-5741-BCEB-1F17EA42AA90}" type="slidenum">
              <a:rPr lang="en-US" smtClean="0"/>
              <a:t>19</a:t>
            </a:fld>
            <a:endParaRPr lang="en-US" dirty="0"/>
          </a:p>
        </p:txBody>
      </p:sp>
    </p:spTree>
    <p:extLst>
      <p:ext uri="{BB962C8B-B14F-4D97-AF65-F5344CB8AC3E}">
        <p14:creationId xmlns:p14="http://schemas.microsoft.com/office/powerpoint/2010/main" val="3083328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Cornell University’s ORCID Adoption and Integration grant supports integration of ORCID </a:t>
            </a:r>
            <a:r>
              <a:rPr lang="en-US" sz="1200" b="0" i="0" kern="1200" dirty="0" err="1" smtClean="0">
                <a:solidFill>
                  <a:schemeClr val="tx1"/>
                </a:solidFill>
                <a:effectLst/>
                <a:latin typeface="+mn-lt"/>
                <a:ea typeface="+mn-ea"/>
                <a:cs typeface="+mn-cs"/>
              </a:rPr>
              <a:t>iD</a:t>
            </a:r>
            <a:r>
              <a:rPr lang="en-US" sz="1200" b="0" i="0" kern="1200" dirty="0" smtClean="0">
                <a:solidFill>
                  <a:schemeClr val="tx1"/>
                </a:solidFill>
                <a:effectLst/>
                <a:latin typeface="+mn-lt"/>
                <a:ea typeface="+mn-ea"/>
                <a:cs typeface="+mn-cs"/>
              </a:rPr>
              <a:t> creation and confirmation into the </a:t>
            </a:r>
            <a:r>
              <a:rPr lang="en-US" sz="1200" b="0" i="0" u="none" strike="noStrike" kern="1200" dirty="0" smtClean="0">
                <a:solidFill>
                  <a:schemeClr val="tx1"/>
                </a:solidFill>
                <a:effectLst/>
                <a:latin typeface="+mn-lt"/>
                <a:ea typeface="+mn-ea"/>
                <a:cs typeface="+mn-cs"/>
                <a:hlinkClick r:id="rId3"/>
              </a:rPr>
              <a:t>VIVO</a:t>
            </a:r>
            <a:r>
              <a:rPr lang="en-US" sz="1200" b="0" i="0" kern="1200" dirty="0" smtClean="0">
                <a:solidFill>
                  <a:schemeClr val="tx1"/>
                </a:solidFill>
                <a:effectLst/>
                <a:latin typeface="+mn-lt"/>
                <a:ea typeface="+mn-ea"/>
                <a:cs typeface="+mn-cs"/>
              </a:rPr>
              <a:t> open source researcher profiling system. first at Cornell and then in VIVO source code available to other VIVO users. The ORCID </a:t>
            </a:r>
            <a:r>
              <a:rPr lang="en-US" sz="1200" b="0" i="0" kern="1200" dirty="0" err="1" smtClean="0">
                <a:solidFill>
                  <a:schemeClr val="tx1"/>
                </a:solidFill>
                <a:effectLst/>
                <a:latin typeface="+mn-lt"/>
                <a:ea typeface="+mn-ea"/>
                <a:cs typeface="+mn-cs"/>
              </a:rPr>
              <a:t>iD</a:t>
            </a:r>
            <a:r>
              <a:rPr lang="en-US" sz="1200" b="0" i="0" kern="1200" dirty="0" smtClean="0">
                <a:solidFill>
                  <a:schemeClr val="tx1"/>
                </a:solidFill>
                <a:effectLst/>
                <a:latin typeface="+mn-lt"/>
                <a:ea typeface="+mn-ea"/>
                <a:cs typeface="+mn-cs"/>
              </a:rPr>
              <a:t> has been included as an identifier in the VIVO ontology since VIVO 1.0, and version 1.7 of VIVO will support creation and confirmation of ORCID </a:t>
            </a:r>
            <a:r>
              <a:rPr lang="en-US" sz="1200" b="0" i="0" kern="1200" dirty="0" err="1" smtClean="0">
                <a:solidFill>
                  <a:schemeClr val="tx1"/>
                </a:solidFill>
                <a:effectLst/>
                <a:latin typeface="+mn-lt"/>
                <a:ea typeface="+mn-ea"/>
                <a:cs typeface="+mn-cs"/>
              </a:rPr>
              <a:t>iDs</a:t>
            </a:r>
            <a:r>
              <a:rPr lang="en-US" sz="1200" b="0" i="0" kern="1200" dirty="0" smtClean="0">
                <a:solidFill>
                  <a:schemeClr val="tx1"/>
                </a:solidFill>
                <a:effectLst/>
                <a:latin typeface="+mn-lt"/>
                <a:ea typeface="+mn-ea"/>
                <a:cs typeface="+mn-cs"/>
              </a:rPr>
              <a:t> within the VIVO application itself.</a:t>
            </a:r>
          </a:p>
          <a:p>
            <a:r>
              <a:rPr lang="en-US" sz="1200" b="0" i="0" kern="1200" dirty="0" smtClean="0">
                <a:solidFill>
                  <a:schemeClr val="tx1"/>
                </a:solidFill>
                <a:effectLst/>
                <a:latin typeface="+mn-lt"/>
                <a:ea typeface="+mn-ea"/>
                <a:cs typeface="+mn-cs"/>
              </a:rPr>
              <a:t>ORCID property</a:t>
            </a:r>
            <a:r>
              <a:rPr lang="en-US" sz="1200" b="0" i="0" kern="1200" baseline="0" dirty="0" smtClean="0">
                <a:solidFill>
                  <a:schemeClr val="tx1"/>
                </a:solidFill>
                <a:effectLst/>
                <a:latin typeface="+mn-lt"/>
                <a:ea typeface="+mn-ea"/>
                <a:cs typeface="+mn-cs"/>
              </a:rPr>
              <a:t> in vivo 1.6 ontology has changed from data to object property. </a:t>
            </a:r>
            <a:r>
              <a:rPr lang="en-US" sz="1200" b="0" i="0" kern="1200" dirty="0" smtClean="0">
                <a:solidFill>
                  <a:schemeClr val="tx1"/>
                </a:solidFill>
                <a:effectLst/>
                <a:latin typeface="+mn-lt"/>
                <a:ea typeface="+mn-ea"/>
                <a:cs typeface="+mn-cs"/>
              </a:rPr>
              <a:t>This</a:t>
            </a:r>
            <a:r>
              <a:rPr lang="en-US" sz="1200" b="0" i="0" kern="1200" baseline="0" dirty="0" smtClean="0">
                <a:solidFill>
                  <a:schemeClr val="tx1"/>
                </a:solidFill>
                <a:effectLst/>
                <a:latin typeface="+mn-lt"/>
                <a:ea typeface="+mn-ea"/>
                <a:cs typeface="+mn-cs"/>
              </a:rPr>
              <a:t> ch</a:t>
            </a:r>
            <a:r>
              <a:rPr lang="en-US" sz="1200" b="0" i="0" kern="1200" dirty="0" smtClean="0">
                <a:solidFill>
                  <a:schemeClr val="tx1"/>
                </a:solidFill>
                <a:effectLst/>
                <a:latin typeface="+mn-lt"/>
                <a:ea typeface="+mn-ea"/>
                <a:cs typeface="+mn-cs"/>
              </a:rPr>
              <a:t>ange is so that we can support a connection to ORCID to validate the </a:t>
            </a:r>
            <a:r>
              <a:rPr lang="en-US" sz="1200" b="0" i="0" kern="1200" dirty="0" err="1" smtClean="0">
                <a:solidFill>
                  <a:schemeClr val="tx1"/>
                </a:solidFill>
                <a:effectLst/>
                <a:latin typeface="+mn-lt"/>
                <a:ea typeface="+mn-ea"/>
                <a:cs typeface="+mn-cs"/>
              </a:rPr>
              <a:t>iD</a:t>
            </a:r>
            <a:r>
              <a:rPr lang="en-US" sz="1200" b="0" i="0" kern="1200" dirty="0" smtClean="0">
                <a:solidFill>
                  <a:schemeClr val="tx1"/>
                </a:solidFill>
                <a:effectLst/>
                <a:latin typeface="+mn-lt"/>
                <a:ea typeface="+mn-ea"/>
                <a:cs typeface="+mn-cs"/>
              </a:rPr>
              <a:t> — at this time for me at least a more complex, but a better path going forward.</a:t>
            </a:r>
            <a:endParaRPr lang="en-US" dirty="0"/>
          </a:p>
        </p:txBody>
      </p:sp>
      <p:sp>
        <p:nvSpPr>
          <p:cNvPr id="4" name="Slide Number Placeholder 3"/>
          <p:cNvSpPr>
            <a:spLocks noGrp="1"/>
          </p:cNvSpPr>
          <p:nvPr>
            <p:ph type="sldNum" sz="quarter" idx="10"/>
          </p:nvPr>
        </p:nvSpPr>
        <p:spPr/>
        <p:txBody>
          <a:bodyPr/>
          <a:lstStyle/>
          <a:p>
            <a:fld id="{03D3F94E-579D-5741-BCEB-1F17EA42AA90}" type="slidenum">
              <a:rPr lang="en-US" smtClean="0"/>
              <a:t>20</a:t>
            </a:fld>
            <a:endParaRPr lang="en-US" dirty="0"/>
          </a:p>
        </p:txBody>
      </p:sp>
    </p:spTree>
    <p:extLst>
      <p:ext uri="{BB962C8B-B14F-4D97-AF65-F5344CB8AC3E}">
        <p14:creationId xmlns:p14="http://schemas.microsoft.com/office/powerpoint/2010/main" val="3083328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D3F94E-579D-5741-BCEB-1F17EA42AA90}" type="slidenum">
              <a:rPr lang="en-US" smtClean="0"/>
              <a:t>21</a:t>
            </a:fld>
            <a:endParaRPr lang="en-US" dirty="0"/>
          </a:p>
        </p:txBody>
      </p:sp>
    </p:spTree>
    <p:extLst>
      <p:ext uri="{BB962C8B-B14F-4D97-AF65-F5344CB8AC3E}">
        <p14:creationId xmlns:p14="http://schemas.microsoft.com/office/powerpoint/2010/main" val="3083328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D3F94E-579D-5741-BCEB-1F17EA42AA90}" type="slidenum">
              <a:rPr lang="en-US" smtClean="0"/>
              <a:t>2</a:t>
            </a:fld>
            <a:endParaRPr lang="en-US" dirty="0"/>
          </a:p>
        </p:txBody>
      </p:sp>
    </p:spTree>
    <p:extLst>
      <p:ext uri="{BB962C8B-B14F-4D97-AF65-F5344CB8AC3E}">
        <p14:creationId xmlns:p14="http://schemas.microsoft.com/office/powerpoint/2010/main" val="573967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What is ORCID?</a:t>
            </a:r>
            <a:br>
              <a:rPr lang="en-US" sz="1200" dirty="0" smtClean="0"/>
            </a:br>
            <a:r>
              <a:rPr lang="en-US" sz="1200" dirty="0" smtClean="0"/>
              <a:t>What is VIVO?</a:t>
            </a:r>
            <a:br>
              <a:rPr lang="en-US" sz="1200" dirty="0" smtClean="0"/>
            </a:br>
            <a:r>
              <a:rPr lang="en-US" sz="1200" dirty="0" smtClean="0"/>
              <a:t>Identifier vs Profile – what?</a:t>
            </a:r>
            <a:br>
              <a:rPr lang="en-US" sz="1200" dirty="0" smtClean="0"/>
            </a:br>
            <a:r>
              <a:rPr lang="en-US" sz="1200" dirty="0" smtClean="0"/>
              <a:t>Semantic Web ???</a:t>
            </a:r>
            <a:br>
              <a:rPr lang="en-US" sz="1200" dirty="0" smtClean="0"/>
            </a:br>
            <a:r>
              <a:rPr lang="en-US" sz="1200" dirty="0" smtClean="0"/>
              <a:t>Linked Data ???</a:t>
            </a:r>
            <a:endParaRPr lang="en-US" dirty="0"/>
          </a:p>
        </p:txBody>
      </p:sp>
      <p:sp>
        <p:nvSpPr>
          <p:cNvPr id="4" name="Slide Number Placeholder 3"/>
          <p:cNvSpPr>
            <a:spLocks noGrp="1"/>
          </p:cNvSpPr>
          <p:nvPr>
            <p:ph type="sldNum" sz="quarter" idx="10"/>
          </p:nvPr>
        </p:nvSpPr>
        <p:spPr/>
        <p:txBody>
          <a:bodyPr/>
          <a:lstStyle/>
          <a:p>
            <a:fld id="{03D3F94E-579D-5741-BCEB-1F17EA42AA90}" type="slidenum">
              <a:rPr lang="en-US" smtClean="0"/>
              <a:t>5</a:t>
            </a:fld>
            <a:endParaRPr lang="en-US" dirty="0"/>
          </a:p>
        </p:txBody>
      </p:sp>
    </p:spTree>
    <p:extLst>
      <p:ext uri="{BB962C8B-B14F-4D97-AF65-F5344CB8AC3E}">
        <p14:creationId xmlns:p14="http://schemas.microsoft.com/office/powerpoint/2010/main" val="4056676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Associate Provost for Graduate and Professional Studies gave s</a:t>
            </a:r>
            <a:r>
              <a:rPr lang="en-US" dirty="0" smtClean="0"/>
              <a:t>ome numbers</a:t>
            </a:r>
            <a:r>
              <a:rPr lang="en-US" baseline="0" dirty="0" smtClean="0"/>
              <a:t> from last academic year and stressed that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Texas A&amp;M University has been exploring various means for tracking career outcomes and impact of scholarship of graduate students • Currently limited student level data is available –Accredited graduate programs –NSF Survey of Earned Doctorates (SED) data –AAU Data Exchange –Academic Analytics</a:t>
            </a:r>
          </a:p>
        </p:txBody>
      </p:sp>
      <p:sp>
        <p:nvSpPr>
          <p:cNvPr id="4" name="Slide Number Placeholder 3"/>
          <p:cNvSpPr>
            <a:spLocks noGrp="1"/>
          </p:cNvSpPr>
          <p:nvPr>
            <p:ph type="sldNum" sz="quarter" idx="10"/>
          </p:nvPr>
        </p:nvSpPr>
        <p:spPr/>
        <p:txBody>
          <a:bodyPr/>
          <a:lstStyle/>
          <a:p>
            <a:fld id="{03D3F94E-579D-5741-BCEB-1F17EA42AA90}" type="slidenum">
              <a:rPr lang="en-US" smtClean="0"/>
              <a:t>6</a:t>
            </a:fld>
            <a:endParaRPr lang="en-US" dirty="0"/>
          </a:p>
        </p:txBody>
      </p:sp>
    </p:spTree>
    <p:extLst>
      <p:ext uri="{BB962C8B-B14F-4D97-AF65-F5344CB8AC3E}">
        <p14:creationId xmlns:p14="http://schemas.microsoft.com/office/powerpoint/2010/main" val="4056676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Biggest concern was compliance with (FERPA), the federal regulation protecting the privacy of student education records. FERPA compliance issues were addressed when the Associate Vice Provost for Graduate &amp; Professional Studies determined that ORCIDs were mandatory for graduate students to facilitate University business processes, including fulfilling the University’s obligations to publicly disseminate graduate theses, dissertations, and enabling the University to effectively track and assess graduate student outcomes over time.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Benefits of ORCiD integration – Graduate Students –As early career professionals, able to maintain full scholarly records over career –Prepare graduate students for managing their scholarly identity with training • Other Major Decision Issues –Mandatory or Optional Student Adoption –All graduate students or PhD students only.</a:t>
            </a:r>
          </a:p>
        </p:txBody>
      </p:sp>
      <p:sp>
        <p:nvSpPr>
          <p:cNvPr id="4" name="Slide Number Placeholder 3"/>
          <p:cNvSpPr>
            <a:spLocks noGrp="1"/>
          </p:cNvSpPr>
          <p:nvPr>
            <p:ph type="sldNum" sz="quarter" idx="10"/>
          </p:nvPr>
        </p:nvSpPr>
        <p:spPr/>
        <p:txBody>
          <a:bodyPr/>
          <a:lstStyle/>
          <a:p>
            <a:fld id="{03D3F94E-579D-5741-BCEB-1F17EA42AA90}" type="slidenum">
              <a:rPr lang="en-US" smtClean="0"/>
              <a:t>7</a:t>
            </a:fld>
            <a:endParaRPr lang="en-US" dirty="0"/>
          </a:p>
        </p:txBody>
      </p:sp>
    </p:spTree>
    <p:extLst>
      <p:ext uri="{BB962C8B-B14F-4D97-AF65-F5344CB8AC3E}">
        <p14:creationId xmlns:p14="http://schemas.microsoft.com/office/powerpoint/2010/main" val="4056676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University Libraries • Develops outreach materials, conducts presentations and trainings, IT development including integration into student records, etc. • Current Graduate Students Transition • New Graduate Students</a:t>
            </a:r>
            <a:endParaRPr lang="en-US" dirty="0"/>
          </a:p>
        </p:txBody>
      </p:sp>
      <p:sp>
        <p:nvSpPr>
          <p:cNvPr id="4" name="Slide Number Placeholder 3"/>
          <p:cNvSpPr>
            <a:spLocks noGrp="1"/>
          </p:cNvSpPr>
          <p:nvPr>
            <p:ph type="sldNum" sz="quarter" idx="10"/>
          </p:nvPr>
        </p:nvSpPr>
        <p:spPr/>
        <p:txBody>
          <a:bodyPr/>
          <a:lstStyle/>
          <a:p>
            <a:fld id="{03D3F94E-579D-5741-BCEB-1F17EA42AA90}" type="slidenum">
              <a:rPr lang="en-US" smtClean="0"/>
              <a:t>9</a:t>
            </a:fld>
            <a:endParaRPr lang="en-US" dirty="0"/>
          </a:p>
        </p:txBody>
      </p:sp>
    </p:spTree>
    <p:extLst>
      <p:ext uri="{BB962C8B-B14F-4D97-AF65-F5344CB8AC3E}">
        <p14:creationId xmlns:p14="http://schemas.microsoft.com/office/powerpoint/2010/main" val="1067136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D3F94E-579D-5741-BCEB-1F17EA42AA90}" type="slidenum">
              <a:rPr lang="en-US" smtClean="0"/>
              <a:t>12</a:t>
            </a:fld>
            <a:endParaRPr lang="en-US" dirty="0"/>
          </a:p>
        </p:txBody>
      </p:sp>
    </p:spTree>
    <p:extLst>
      <p:ext uri="{BB962C8B-B14F-4D97-AF65-F5344CB8AC3E}">
        <p14:creationId xmlns:p14="http://schemas.microsoft.com/office/powerpoint/2010/main" val="1264321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Programmers on the project team developed an ORCID management application in order to capture, maintain, update, and export ORCID data, and to provide user services such as look-up, merging duplicate identifiers, or minting new ones. Library</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maintains master file of campus ORCIDs, with capabilities to push ORCID data to other campus systems including VIVO.</a:t>
            </a:r>
            <a:endParaRPr lang="en-US" dirty="0"/>
          </a:p>
        </p:txBody>
      </p:sp>
      <p:sp>
        <p:nvSpPr>
          <p:cNvPr id="4" name="Slide Number Placeholder 3"/>
          <p:cNvSpPr>
            <a:spLocks noGrp="1"/>
          </p:cNvSpPr>
          <p:nvPr>
            <p:ph type="sldNum" sz="quarter" idx="10"/>
          </p:nvPr>
        </p:nvSpPr>
        <p:spPr/>
        <p:txBody>
          <a:bodyPr/>
          <a:lstStyle/>
          <a:p>
            <a:fld id="{03D3F94E-579D-5741-BCEB-1F17EA42AA90}" type="slidenum">
              <a:rPr lang="en-US" smtClean="0"/>
              <a:t>13</a:t>
            </a:fld>
            <a:endParaRPr lang="en-US" dirty="0"/>
          </a:p>
        </p:txBody>
      </p:sp>
    </p:spTree>
    <p:extLst>
      <p:ext uri="{BB962C8B-B14F-4D97-AF65-F5344CB8AC3E}">
        <p14:creationId xmlns:p14="http://schemas.microsoft.com/office/powerpoint/2010/main" val="9703324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D3F94E-579D-5741-BCEB-1F17EA42AA90}" type="slidenum">
              <a:rPr lang="en-US" smtClean="0"/>
              <a:t>14</a:t>
            </a:fld>
            <a:endParaRPr lang="en-US" dirty="0"/>
          </a:p>
        </p:txBody>
      </p:sp>
    </p:spTree>
    <p:extLst>
      <p:ext uri="{BB962C8B-B14F-4D97-AF65-F5344CB8AC3E}">
        <p14:creationId xmlns:p14="http://schemas.microsoft.com/office/powerpoint/2010/main" val="522131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02264" y="3137977"/>
            <a:ext cx="6400800" cy="1752600"/>
          </a:xfrm>
        </p:spPr>
        <p:txBody>
          <a:bodyPr>
            <a:normAutofit/>
          </a:bodyPr>
          <a:lstStyle>
            <a:lvl1pPr marL="0" indent="0" algn="l">
              <a:buNone/>
              <a:defRPr sz="2400" baseline="0">
                <a:solidFill>
                  <a:srgbClr val="223039"/>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Title 6"/>
          <p:cNvSpPr>
            <a:spLocks noGrp="1"/>
          </p:cNvSpPr>
          <p:nvPr>
            <p:ph type="title"/>
          </p:nvPr>
        </p:nvSpPr>
        <p:spPr>
          <a:xfrm>
            <a:off x="902264" y="2061310"/>
            <a:ext cx="6400800" cy="1076667"/>
          </a:xfrm>
        </p:spPr>
        <p:txBody>
          <a:bodyPr anchor="b" anchorCtr="0"/>
          <a:lstStyle>
            <a:lvl1pPr algn="l">
              <a:defRPr/>
            </a:lvl1pPr>
          </a:lstStyle>
          <a:p>
            <a:r>
              <a:rPr lang="en-US" smtClean="0"/>
              <a:t>Click to edit Master title style</a:t>
            </a:r>
            <a:endParaRPr lang="en-US" dirty="0"/>
          </a:p>
        </p:txBody>
      </p:sp>
      <p:sp>
        <p:nvSpPr>
          <p:cNvPr id="8" name="Date Placeholder 7"/>
          <p:cNvSpPr>
            <a:spLocks noGrp="1"/>
          </p:cNvSpPr>
          <p:nvPr>
            <p:ph type="dt" sz="half" idx="10"/>
          </p:nvPr>
        </p:nvSpPr>
        <p:spPr>
          <a:xfrm>
            <a:off x="457200" y="6173787"/>
            <a:ext cx="2133600" cy="365125"/>
          </a:xfrm>
        </p:spPr>
        <p:txBody>
          <a:bodyPr/>
          <a:lstStyle/>
          <a:p>
            <a:fld id="{A8E9B791-1E8C-384A-854D-1A5B230D171B}" type="datetimeFigureOut">
              <a:rPr lang="en-US" smtClean="0"/>
              <a:t>8/7/2014</a:t>
            </a:fld>
            <a:endParaRPr lang="en-US" dirty="0"/>
          </a:p>
        </p:txBody>
      </p:sp>
      <p:sp>
        <p:nvSpPr>
          <p:cNvPr id="9" name="Footer Placeholder 8"/>
          <p:cNvSpPr>
            <a:spLocks noGrp="1"/>
          </p:cNvSpPr>
          <p:nvPr>
            <p:ph type="ftr" sz="quarter" idx="11"/>
          </p:nvPr>
        </p:nvSpPr>
        <p:spPr>
          <a:xfrm>
            <a:off x="3124200" y="6189765"/>
            <a:ext cx="2895600" cy="365125"/>
          </a:xfrm>
        </p:spPr>
        <p:txBody>
          <a:bodyPr/>
          <a:lstStyle/>
          <a:p>
            <a:endParaRPr lang="en-US" dirty="0"/>
          </a:p>
        </p:txBody>
      </p:sp>
      <p:sp>
        <p:nvSpPr>
          <p:cNvPr id="10" name="Slide Number Placeholder 9"/>
          <p:cNvSpPr>
            <a:spLocks noGrp="1"/>
          </p:cNvSpPr>
          <p:nvPr>
            <p:ph type="sldNum" sz="quarter" idx="12"/>
          </p:nvPr>
        </p:nvSpPr>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42846574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92659" y="4800600"/>
            <a:ext cx="5486400" cy="566738"/>
          </a:xfrm>
        </p:spPr>
        <p:txBody>
          <a:bodyPr anchor="b"/>
          <a:lstStyle>
            <a:lvl1pPr algn="l">
              <a:defRPr sz="2000" b="0" i="0"/>
            </a:lvl1pPr>
          </a:lstStyle>
          <a:p>
            <a:r>
              <a:rPr lang="en-US" smtClean="0"/>
              <a:t>Click to edit Master title style</a:t>
            </a:r>
            <a:endParaRPr lang="en-US" dirty="0"/>
          </a:p>
        </p:txBody>
      </p:sp>
      <p:sp>
        <p:nvSpPr>
          <p:cNvPr id="3" name="Picture Placeholder 2"/>
          <p:cNvSpPr>
            <a:spLocks noGrp="1"/>
          </p:cNvSpPr>
          <p:nvPr>
            <p:ph type="pic" idx="1"/>
          </p:nvPr>
        </p:nvSpPr>
        <p:spPr>
          <a:xfrm>
            <a:off x="892659" y="1214701"/>
            <a:ext cx="7564592" cy="35128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908832" y="5367338"/>
            <a:ext cx="5486400" cy="804862"/>
          </a:xfrm>
        </p:spPr>
        <p:txBody>
          <a:bodyPr/>
          <a:lstStyle>
            <a:lvl1pPr marL="0" indent="0">
              <a:buNone/>
              <a:defRPr sz="1400">
                <a:solidFill>
                  <a:srgbClr val="223039"/>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E9B791-1E8C-384A-854D-1A5B230D171B}" type="datetimeFigureOut">
              <a:rPr lang="en-US" smtClean="0"/>
              <a:t>8/7/2014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4083867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Initial Title Slide">
    <p:spTree>
      <p:nvGrpSpPr>
        <p:cNvPr id="1" name=""/>
        <p:cNvGrpSpPr/>
        <p:nvPr/>
      </p:nvGrpSpPr>
      <p:grpSpPr>
        <a:xfrm>
          <a:off x="0" y="0"/>
          <a:ext cx="0" cy="0"/>
          <a:chOff x="0" y="0"/>
          <a:chExt cx="0" cy="0"/>
        </a:xfrm>
      </p:grpSpPr>
      <p:sp>
        <p:nvSpPr>
          <p:cNvPr id="2" name="Title 1"/>
          <p:cNvSpPr>
            <a:spLocks noGrp="1"/>
          </p:cNvSpPr>
          <p:nvPr>
            <p:ph type="title"/>
          </p:nvPr>
        </p:nvSpPr>
        <p:spPr>
          <a:xfrm>
            <a:off x="443133" y="1407087"/>
            <a:ext cx="8229600" cy="1143000"/>
          </a:xfrm>
          <a:prstGeom prst="rect">
            <a:avLst/>
          </a:prstGeom>
        </p:spPr>
        <p:txBody>
          <a:bodyPr/>
          <a:lstStyle>
            <a:lvl1pPr>
              <a:defRPr sz="4400">
                <a:solidFill>
                  <a:srgbClr val="500000"/>
                </a:solidFill>
                <a:latin typeface="Georgia" pitchFamily="18" charset="0"/>
              </a:defRPr>
            </a:lvl1pPr>
          </a:lstStyle>
          <a:p>
            <a:r>
              <a:rPr lang="en-US" dirty="0" smtClean="0"/>
              <a:t>Click to edit Master title style</a:t>
            </a:r>
            <a:endParaRPr lang="en-US" dirty="0"/>
          </a:p>
        </p:txBody>
      </p:sp>
      <p:sp>
        <p:nvSpPr>
          <p:cNvPr id="4" name="Picture Placeholder 3"/>
          <p:cNvSpPr>
            <a:spLocks noGrp="1"/>
          </p:cNvSpPr>
          <p:nvPr>
            <p:ph type="pic" sz="quarter" idx="10"/>
          </p:nvPr>
        </p:nvSpPr>
        <p:spPr>
          <a:xfrm>
            <a:off x="0" y="2841625"/>
            <a:ext cx="2935459" cy="2254511"/>
          </a:xfrm>
          <a:prstGeom prst="rect">
            <a:avLst/>
          </a:prstGeom>
        </p:spPr>
        <p:txBody>
          <a:bodyPr/>
          <a:lstStyle>
            <a:lvl1pPr marL="0" indent="0">
              <a:buNone/>
              <a:defRPr/>
            </a:lvl1pPr>
          </a:lstStyle>
          <a:p>
            <a:pPr lvl="0"/>
            <a:endParaRPr lang="en-US" noProof="0" dirty="0"/>
          </a:p>
        </p:txBody>
      </p:sp>
      <p:sp>
        <p:nvSpPr>
          <p:cNvPr id="5" name="Picture Placeholder 3"/>
          <p:cNvSpPr>
            <a:spLocks noGrp="1"/>
          </p:cNvSpPr>
          <p:nvPr>
            <p:ph type="pic" sz="quarter" idx="11"/>
          </p:nvPr>
        </p:nvSpPr>
        <p:spPr>
          <a:xfrm>
            <a:off x="3102393" y="2840003"/>
            <a:ext cx="2935459" cy="2254511"/>
          </a:xfrm>
          <a:prstGeom prst="rect">
            <a:avLst/>
          </a:prstGeom>
        </p:spPr>
        <p:txBody>
          <a:bodyPr/>
          <a:lstStyle>
            <a:lvl1pPr marL="0" indent="0">
              <a:buNone/>
              <a:defRPr/>
            </a:lvl1pPr>
          </a:lstStyle>
          <a:p>
            <a:pPr lvl="0"/>
            <a:endParaRPr lang="en-US" noProof="0" dirty="0"/>
          </a:p>
        </p:txBody>
      </p:sp>
      <p:sp>
        <p:nvSpPr>
          <p:cNvPr id="6" name="Picture Placeholder 3"/>
          <p:cNvSpPr>
            <a:spLocks noGrp="1"/>
          </p:cNvSpPr>
          <p:nvPr>
            <p:ph type="pic" sz="quarter" idx="12"/>
          </p:nvPr>
        </p:nvSpPr>
        <p:spPr>
          <a:xfrm>
            <a:off x="6208654" y="2840936"/>
            <a:ext cx="2935346" cy="2254511"/>
          </a:xfrm>
          <a:prstGeom prst="rect">
            <a:avLst/>
          </a:prstGeom>
        </p:spPr>
        <p:txBody>
          <a:bodyPr/>
          <a:lstStyle>
            <a:lvl1pPr marL="0" indent="0">
              <a:buNone/>
              <a:defRPr/>
            </a:lvl1pPr>
          </a:lstStyle>
          <a:p>
            <a:pPr lvl="0"/>
            <a:endParaRPr lang="en-US" noProof="0" dirty="0"/>
          </a:p>
        </p:txBody>
      </p:sp>
      <p:sp>
        <p:nvSpPr>
          <p:cNvPr id="7" name="Rectangle 5"/>
          <p:cNvSpPr>
            <a:spLocks noGrp="1" noChangeArrowheads="1"/>
          </p:cNvSpPr>
          <p:nvPr>
            <p:ph type="ftr" sz="quarter" idx="13"/>
          </p:nvPr>
        </p:nvSpPr>
        <p:spPr>
          <a:xfrm>
            <a:off x="276225" y="5476875"/>
            <a:ext cx="2676525" cy="1092200"/>
          </a:xfrm>
          <a:prstGeom prst="rect">
            <a:avLst/>
          </a:prstGeom>
        </p:spPr>
        <p:txBody>
          <a:bodyPr/>
          <a:lstStyle>
            <a:lvl1pPr>
              <a:defRPr>
                <a:latin typeface="Arial" pitchFamily="34" charset="0"/>
              </a:defRPr>
            </a:lvl1pPr>
          </a:lstStyle>
          <a:p>
            <a:pPr>
              <a:defRPr/>
            </a:pPr>
            <a:endParaRPr lang="en-US"/>
          </a:p>
        </p:txBody>
      </p:sp>
      <p:sp>
        <p:nvSpPr>
          <p:cNvPr id="8" name="Rectangle 6"/>
          <p:cNvSpPr>
            <a:spLocks noGrp="1" noChangeArrowheads="1"/>
          </p:cNvSpPr>
          <p:nvPr>
            <p:ph type="sldNum" sz="quarter" idx="14"/>
          </p:nvPr>
        </p:nvSpPr>
        <p:spPr>
          <a:xfrm>
            <a:off x="4591050" y="5476875"/>
            <a:ext cx="4171950" cy="1092200"/>
          </a:xfrm>
          <a:prstGeom prst="rect">
            <a:avLst/>
          </a:prstGeom>
        </p:spPr>
        <p:txBody>
          <a:bodyPr/>
          <a:lstStyle>
            <a:lvl1pPr algn="r">
              <a:defRPr sz="2000" baseline="0">
                <a:solidFill>
                  <a:srgbClr val="500000"/>
                </a:solidFill>
                <a:effectLst/>
                <a:latin typeface="Arial" pitchFamily="34" charset="0"/>
              </a:defRPr>
            </a:lvl1pPr>
          </a:lstStyle>
          <a:p>
            <a:pPr>
              <a:defRPr/>
            </a:pPr>
            <a:r>
              <a:rPr lang="en-US"/>
              <a:t>Presenter Name</a:t>
            </a:r>
          </a:p>
        </p:txBody>
      </p:sp>
    </p:spTree>
    <p:extLst>
      <p:ext uri="{BB962C8B-B14F-4D97-AF65-F5344CB8AC3E}">
        <p14:creationId xmlns:p14="http://schemas.microsoft.com/office/powerpoint/2010/main" val="2652988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02264" y="3137977"/>
            <a:ext cx="6400800" cy="1752600"/>
          </a:xfrm>
        </p:spPr>
        <p:txBody>
          <a:bodyPr>
            <a:normAutofit/>
          </a:bodyPr>
          <a:lstStyle>
            <a:lvl1pPr marL="0" indent="0" algn="l">
              <a:buNone/>
              <a:defRPr sz="24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7" name="Title 6"/>
          <p:cNvSpPr>
            <a:spLocks noGrp="1"/>
          </p:cNvSpPr>
          <p:nvPr>
            <p:ph type="title"/>
          </p:nvPr>
        </p:nvSpPr>
        <p:spPr>
          <a:xfrm>
            <a:off x="902264" y="2061310"/>
            <a:ext cx="6400800" cy="1076667"/>
          </a:xfrm>
        </p:spPr>
        <p:txBody>
          <a:bodyPr anchor="b" anchorCtr="0"/>
          <a:lstStyle>
            <a:lvl1pPr algn="l">
              <a:defRPr/>
            </a:lvl1pPr>
          </a:lstStyle>
          <a:p>
            <a:r>
              <a:rPr lang="en-US" smtClean="0"/>
              <a:t>Click to edit Master title style</a:t>
            </a:r>
            <a:endParaRPr lang="en-US" dirty="0"/>
          </a:p>
        </p:txBody>
      </p:sp>
      <p:sp>
        <p:nvSpPr>
          <p:cNvPr id="8" name="Date Placeholder 7"/>
          <p:cNvSpPr>
            <a:spLocks noGrp="1"/>
          </p:cNvSpPr>
          <p:nvPr>
            <p:ph type="dt" sz="half" idx="10"/>
          </p:nvPr>
        </p:nvSpPr>
        <p:spPr>
          <a:xfrm>
            <a:off x="457200" y="6173787"/>
            <a:ext cx="2133600" cy="365125"/>
          </a:xfrm>
        </p:spPr>
        <p:txBody>
          <a:bodyPr/>
          <a:lstStyle/>
          <a:p>
            <a:fld id="{A8E9B791-1E8C-384A-854D-1A5B230D171B}" type="datetimeFigureOut">
              <a:rPr lang="en-US" smtClean="0"/>
              <a:t>8/7/2014</a:t>
            </a:fld>
            <a:endParaRPr lang="en-US" dirty="0"/>
          </a:p>
        </p:txBody>
      </p:sp>
      <p:sp>
        <p:nvSpPr>
          <p:cNvPr id="9" name="Footer Placeholder 8"/>
          <p:cNvSpPr>
            <a:spLocks noGrp="1"/>
          </p:cNvSpPr>
          <p:nvPr>
            <p:ph type="ftr" sz="quarter" idx="11"/>
          </p:nvPr>
        </p:nvSpPr>
        <p:spPr>
          <a:xfrm>
            <a:off x="3124200" y="6189765"/>
            <a:ext cx="2895600" cy="365125"/>
          </a:xfrm>
        </p:spPr>
        <p:txBody>
          <a:bodyPr/>
          <a:lstStyle/>
          <a:p>
            <a:endParaRPr lang="en-US" dirty="0"/>
          </a:p>
        </p:txBody>
      </p:sp>
      <p:sp>
        <p:nvSpPr>
          <p:cNvPr id="10" name="Slide Number Placeholder 9"/>
          <p:cNvSpPr>
            <a:spLocks noGrp="1"/>
          </p:cNvSpPr>
          <p:nvPr>
            <p:ph type="sldNum" sz="quarter" idx="12"/>
          </p:nvPr>
        </p:nvSpPr>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40935767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2990866" y="1122678"/>
            <a:ext cx="5695933" cy="5003486"/>
          </a:xfrm>
        </p:spPr>
        <p:txBody>
          <a:bodyPr anchor="ctr"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457200" y="6173787"/>
            <a:ext cx="2133600" cy="365125"/>
          </a:xfrm>
        </p:spPr>
        <p:txBody>
          <a:bodyPr/>
          <a:lstStyle/>
          <a:p>
            <a:fld id="{A8E9B791-1E8C-384A-854D-1A5B230D171B}" type="datetimeFigureOut">
              <a:rPr lang="en-US" smtClean="0"/>
              <a:t>8/7/2014</a:t>
            </a:fld>
            <a:endParaRPr lang="en-US" dirty="0"/>
          </a:p>
        </p:txBody>
      </p:sp>
      <p:sp>
        <p:nvSpPr>
          <p:cNvPr id="5" name="Footer Placeholder 4"/>
          <p:cNvSpPr>
            <a:spLocks noGrp="1"/>
          </p:cNvSpPr>
          <p:nvPr>
            <p:ph type="ftr" sz="quarter" idx="11"/>
          </p:nvPr>
        </p:nvSpPr>
        <p:spPr>
          <a:xfrm>
            <a:off x="3124200" y="6189765"/>
            <a:ext cx="2895600" cy="365125"/>
          </a:xfrm>
        </p:spPr>
        <p:txBody>
          <a:bodyPr/>
          <a:lstStyle/>
          <a:p>
            <a:endParaRPr lang="en-US" dirty="0"/>
          </a:p>
        </p:txBody>
      </p:sp>
      <p:sp>
        <p:nvSpPr>
          <p:cNvPr id="6" name="Slide Number Placeholder 5"/>
          <p:cNvSpPr>
            <a:spLocks noGrp="1"/>
          </p:cNvSpPr>
          <p:nvPr>
            <p:ph type="sldNum" sz="quarter" idx="12"/>
          </p:nvPr>
        </p:nvSpPr>
        <p:spPr>
          <a:xfrm>
            <a:off x="6553199" y="6189765"/>
            <a:ext cx="2133600" cy="365125"/>
          </a:xfrm>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21917009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3004" y="964589"/>
            <a:ext cx="6941071" cy="915731"/>
          </a:xfrm>
        </p:spPr>
        <p:txBody>
          <a:bodyPr anchor="b" anchorCtr="0"/>
          <a:lstStyle>
            <a:lvl1pPr algn="ctr">
              <a:lnSpc>
                <a:spcPts val="3560"/>
              </a:lnSpc>
              <a:defRPr/>
            </a:lvl1pPr>
          </a:lstStyle>
          <a:p>
            <a:r>
              <a:rPr lang="en-US" dirty="0" smtClean="0"/>
              <a:t>Click to edit Master title style</a:t>
            </a:r>
            <a:endParaRPr lang="en-US" dirty="0"/>
          </a:p>
        </p:txBody>
      </p:sp>
      <p:sp>
        <p:nvSpPr>
          <p:cNvPr id="3" name="Content Placeholder 2"/>
          <p:cNvSpPr>
            <a:spLocks noGrp="1"/>
          </p:cNvSpPr>
          <p:nvPr>
            <p:ph idx="1"/>
          </p:nvPr>
        </p:nvSpPr>
        <p:spPr>
          <a:xfrm>
            <a:off x="1477840" y="1968922"/>
            <a:ext cx="5695933" cy="3704390"/>
          </a:xfrm>
        </p:spPr>
        <p:txBody>
          <a:bodyPr anchor="ctr"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457200" y="6173787"/>
            <a:ext cx="2133600" cy="365125"/>
          </a:xfrm>
        </p:spPr>
        <p:txBody>
          <a:bodyPr/>
          <a:lstStyle/>
          <a:p>
            <a:fld id="{A8E9B791-1E8C-384A-854D-1A5B230D171B}" type="datetimeFigureOut">
              <a:rPr lang="en-US" smtClean="0"/>
              <a:t>8/7/2014</a:t>
            </a:fld>
            <a:endParaRPr lang="en-US" dirty="0"/>
          </a:p>
        </p:txBody>
      </p:sp>
      <p:sp>
        <p:nvSpPr>
          <p:cNvPr id="5" name="Footer Placeholder 4"/>
          <p:cNvSpPr>
            <a:spLocks noGrp="1"/>
          </p:cNvSpPr>
          <p:nvPr>
            <p:ph type="ftr" sz="quarter" idx="11"/>
          </p:nvPr>
        </p:nvSpPr>
        <p:spPr>
          <a:xfrm>
            <a:off x="3124200" y="6189765"/>
            <a:ext cx="2895600" cy="365125"/>
          </a:xfrm>
        </p:spPr>
        <p:txBody>
          <a:bodyPr/>
          <a:lstStyle/>
          <a:p>
            <a:endParaRPr lang="en-US" dirty="0"/>
          </a:p>
        </p:txBody>
      </p:sp>
      <p:sp>
        <p:nvSpPr>
          <p:cNvPr id="6" name="Slide Number Placeholder 5"/>
          <p:cNvSpPr>
            <a:spLocks noGrp="1"/>
          </p:cNvSpPr>
          <p:nvPr>
            <p:ph type="sldNum" sz="quarter" idx="12"/>
          </p:nvPr>
        </p:nvSpPr>
        <p:spPr>
          <a:xfrm>
            <a:off x="6553199" y="6189765"/>
            <a:ext cx="2133600" cy="365125"/>
          </a:xfrm>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18840493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28108" y="3025565"/>
            <a:ext cx="7772400" cy="1362075"/>
          </a:xfrm>
        </p:spPr>
        <p:txBody>
          <a:bodyPr anchor="b" anchorCtr="0">
            <a:normAutofit/>
          </a:bodyPr>
          <a:lstStyle>
            <a:lvl1pPr algn="l">
              <a:defRPr sz="2800" b="0" i="0" cap="none"/>
            </a:lvl1pPr>
          </a:lstStyle>
          <a:p>
            <a:r>
              <a:rPr lang="en-US" smtClean="0"/>
              <a:t>Click to edit Master title style</a:t>
            </a:r>
            <a:endParaRPr lang="en-US" dirty="0"/>
          </a:p>
        </p:txBody>
      </p:sp>
      <p:sp>
        <p:nvSpPr>
          <p:cNvPr id="3" name="Text Placeholder 2"/>
          <p:cNvSpPr>
            <a:spLocks noGrp="1"/>
          </p:cNvSpPr>
          <p:nvPr>
            <p:ph type="body" idx="1"/>
          </p:nvPr>
        </p:nvSpPr>
        <p:spPr>
          <a:xfrm>
            <a:off x="928108" y="4406900"/>
            <a:ext cx="7772400" cy="1500187"/>
          </a:xfrm>
        </p:spPr>
        <p:txBody>
          <a:bodyPr anchor="t" anchorCtr="0"/>
          <a:lstStyle>
            <a:lvl1pPr marL="0" indent="0">
              <a:buNone/>
              <a:defRPr sz="2000">
                <a:solidFill>
                  <a:srgbClr val="22303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198968"/>
            <a:ext cx="2133600" cy="365125"/>
          </a:xfrm>
        </p:spPr>
        <p:txBody>
          <a:bodyPr/>
          <a:lstStyle/>
          <a:p>
            <a:fld id="{A8E9B791-1E8C-384A-854D-1A5B230D171B}" type="datetimeFigureOut">
              <a:rPr lang="en-US" smtClean="0"/>
              <a:t>8/7/2014</a:t>
            </a:fld>
            <a:endParaRPr lang="en-US" dirty="0"/>
          </a:p>
        </p:txBody>
      </p:sp>
      <p:sp>
        <p:nvSpPr>
          <p:cNvPr id="5" name="Footer Placeholder 4"/>
          <p:cNvSpPr>
            <a:spLocks noGrp="1"/>
          </p:cNvSpPr>
          <p:nvPr>
            <p:ph type="ftr" sz="quarter" idx="11"/>
          </p:nvPr>
        </p:nvSpPr>
        <p:spPr>
          <a:xfrm>
            <a:off x="3124200" y="6198968"/>
            <a:ext cx="2895600" cy="365125"/>
          </a:xfrm>
        </p:spPr>
        <p:txBody>
          <a:bodyPr/>
          <a:lstStyle/>
          <a:p>
            <a:endParaRPr lang="en-US" dirty="0"/>
          </a:p>
        </p:txBody>
      </p:sp>
      <p:sp>
        <p:nvSpPr>
          <p:cNvPr id="6" name="Slide Number Placeholder 5"/>
          <p:cNvSpPr>
            <a:spLocks noGrp="1"/>
          </p:cNvSpPr>
          <p:nvPr>
            <p:ph type="sldNum" sz="quarter" idx="12"/>
          </p:nvPr>
        </p:nvSpPr>
        <p:spPr>
          <a:xfrm>
            <a:off x="6553200" y="6173787"/>
            <a:ext cx="2133600" cy="365125"/>
          </a:xfrm>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3251478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944852" y="1397752"/>
            <a:ext cx="2742396" cy="4728412"/>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Content Placeholder 3"/>
          <p:cNvSpPr>
            <a:spLocks noGrp="1"/>
          </p:cNvSpPr>
          <p:nvPr>
            <p:ph sz="half" idx="2"/>
          </p:nvPr>
        </p:nvSpPr>
        <p:spPr>
          <a:xfrm>
            <a:off x="5944923" y="1387552"/>
            <a:ext cx="2741877" cy="4738612"/>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Date Placeholder 4"/>
          <p:cNvSpPr>
            <a:spLocks noGrp="1"/>
          </p:cNvSpPr>
          <p:nvPr>
            <p:ph type="dt" sz="half" idx="10"/>
          </p:nvPr>
        </p:nvSpPr>
        <p:spPr/>
        <p:txBody>
          <a:bodyPr/>
          <a:lstStyle/>
          <a:p>
            <a:fld id="{A8E9B791-1E8C-384A-854D-1A5B230D171B}" type="datetimeFigureOut">
              <a:rPr lang="en-US" smtClean="0"/>
              <a:t>8/7/2014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24985908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947569" y="1045882"/>
            <a:ext cx="2739679" cy="703738"/>
          </a:xfrm>
        </p:spPr>
        <p:txBody>
          <a:bodyPr anchor="b">
            <a:noAutofit/>
          </a:bodyPr>
          <a:lstStyle>
            <a:lvl1pPr marL="0" indent="0">
              <a:buNone/>
              <a:defRPr sz="2000" b="0" i="0">
                <a:solidFill>
                  <a:srgbClr val="500000"/>
                </a:solidFill>
                <a:latin typeface="Georgi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5902737" y="1045882"/>
            <a:ext cx="2741877" cy="703738"/>
          </a:xfrm>
        </p:spPr>
        <p:txBody>
          <a:bodyPr anchor="b">
            <a:noAutofit/>
          </a:bodyPr>
          <a:lstStyle>
            <a:lvl1pPr marL="0" indent="0">
              <a:buNone/>
              <a:defRPr sz="2000" b="0" i="0">
                <a:solidFill>
                  <a:srgbClr val="500000"/>
                </a:solidFill>
                <a:latin typeface="Georgi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A8E9B791-1E8C-384A-854D-1A5B230D171B}" type="datetimeFigureOut">
              <a:rPr lang="en-US" smtClean="0"/>
              <a:t>8/7/2014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E2A308B-3513-6A4E-BD41-327EE3C2E66B}" type="slidenum">
              <a:rPr lang="en-US" smtClean="0"/>
              <a:t>‹#›</a:t>
            </a:fld>
            <a:endParaRPr lang="en-US" dirty="0"/>
          </a:p>
        </p:txBody>
      </p:sp>
      <p:sp>
        <p:nvSpPr>
          <p:cNvPr id="10" name="Content Placeholder 2"/>
          <p:cNvSpPr>
            <a:spLocks noGrp="1"/>
          </p:cNvSpPr>
          <p:nvPr>
            <p:ph sz="half" idx="13"/>
          </p:nvPr>
        </p:nvSpPr>
        <p:spPr>
          <a:xfrm>
            <a:off x="2944852" y="1840587"/>
            <a:ext cx="2742396" cy="4444571"/>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1" name="Content Placeholder 3"/>
          <p:cNvSpPr>
            <a:spLocks noGrp="1"/>
          </p:cNvSpPr>
          <p:nvPr>
            <p:ph sz="half" idx="2"/>
          </p:nvPr>
        </p:nvSpPr>
        <p:spPr>
          <a:xfrm>
            <a:off x="5902737" y="1842541"/>
            <a:ext cx="2741877" cy="4442617"/>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472591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8E9B791-1E8C-384A-854D-1A5B230D171B}" type="datetimeFigureOut">
              <a:rPr lang="en-US" smtClean="0"/>
              <a:t>8/7/2014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2066894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E9B791-1E8C-384A-854D-1A5B230D171B}" type="datetimeFigureOut">
              <a:rPr lang="en-US" smtClean="0"/>
              <a:t>8/7/2014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40006126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2990866" y="1122678"/>
            <a:ext cx="5695933" cy="5003486"/>
          </a:xfrm>
        </p:spPr>
        <p:txBody>
          <a:bodyPr anchor="ctr"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457200" y="6173787"/>
            <a:ext cx="2133600" cy="365125"/>
          </a:xfrm>
        </p:spPr>
        <p:txBody>
          <a:bodyPr/>
          <a:lstStyle/>
          <a:p>
            <a:fld id="{A8E9B791-1E8C-384A-854D-1A5B230D171B}" type="datetimeFigureOut">
              <a:rPr lang="en-US" smtClean="0"/>
              <a:t>8/7/2014</a:t>
            </a:fld>
            <a:endParaRPr lang="en-US" dirty="0"/>
          </a:p>
        </p:txBody>
      </p:sp>
      <p:sp>
        <p:nvSpPr>
          <p:cNvPr id="5" name="Footer Placeholder 4"/>
          <p:cNvSpPr>
            <a:spLocks noGrp="1"/>
          </p:cNvSpPr>
          <p:nvPr>
            <p:ph type="ftr" sz="quarter" idx="11"/>
          </p:nvPr>
        </p:nvSpPr>
        <p:spPr>
          <a:xfrm>
            <a:off x="3124200" y="6189765"/>
            <a:ext cx="2895600" cy="365125"/>
          </a:xfrm>
        </p:spPr>
        <p:txBody>
          <a:bodyPr/>
          <a:lstStyle/>
          <a:p>
            <a:endParaRPr lang="en-US" dirty="0"/>
          </a:p>
        </p:txBody>
      </p:sp>
      <p:sp>
        <p:nvSpPr>
          <p:cNvPr id="6" name="Slide Number Placeholder 5"/>
          <p:cNvSpPr>
            <a:spLocks noGrp="1"/>
          </p:cNvSpPr>
          <p:nvPr>
            <p:ph type="sldNum" sz="quarter" idx="12"/>
          </p:nvPr>
        </p:nvSpPr>
        <p:spPr>
          <a:xfrm>
            <a:off x="6553199" y="6189765"/>
            <a:ext cx="2133600" cy="365125"/>
          </a:xfrm>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36233751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1661" y="1877265"/>
            <a:ext cx="2135021" cy="2079260"/>
          </a:xfrm>
        </p:spPr>
        <p:txBody>
          <a:bodyPr anchor="b">
            <a:normAutofit/>
          </a:bodyPr>
          <a:lstStyle>
            <a:lvl1pPr algn="r">
              <a:defRPr sz="2800" b="0" i="0" baseline="0"/>
            </a:lvl1pPr>
          </a:lstStyle>
          <a:p>
            <a:r>
              <a:rPr lang="en-US" smtClean="0"/>
              <a:t>Click to edit Master title style</a:t>
            </a:r>
            <a:endParaRPr lang="en-US" dirty="0"/>
          </a:p>
        </p:txBody>
      </p:sp>
      <p:sp>
        <p:nvSpPr>
          <p:cNvPr id="3" name="Content Placeholder 2"/>
          <p:cNvSpPr>
            <a:spLocks noGrp="1"/>
          </p:cNvSpPr>
          <p:nvPr>
            <p:ph idx="1"/>
          </p:nvPr>
        </p:nvSpPr>
        <p:spPr>
          <a:xfrm>
            <a:off x="2990867" y="874217"/>
            <a:ext cx="5695933" cy="52519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4122622"/>
            <a:ext cx="1889480" cy="2003541"/>
          </a:xfrm>
        </p:spPr>
        <p:txBody>
          <a:bodyPr/>
          <a:lstStyle>
            <a:lvl1pPr marL="0" indent="0" algn="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E9B791-1E8C-384A-854D-1A5B230D171B}" type="datetimeFigureOut">
              <a:rPr lang="en-US" smtClean="0"/>
              <a:t>8/7/2014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1995402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92659" y="4800600"/>
            <a:ext cx="5486400" cy="566738"/>
          </a:xfrm>
        </p:spPr>
        <p:txBody>
          <a:bodyPr anchor="b"/>
          <a:lstStyle>
            <a:lvl1pPr algn="l">
              <a:defRPr sz="2000" b="0" i="0"/>
            </a:lvl1pPr>
          </a:lstStyle>
          <a:p>
            <a:r>
              <a:rPr lang="en-US" smtClean="0"/>
              <a:t>Click to edit Master title style</a:t>
            </a:r>
            <a:endParaRPr lang="en-US" dirty="0"/>
          </a:p>
        </p:txBody>
      </p:sp>
      <p:sp>
        <p:nvSpPr>
          <p:cNvPr id="3" name="Picture Placeholder 2"/>
          <p:cNvSpPr>
            <a:spLocks noGrp="1"/>
          </p:cNvSpPr>
          <p:nvPr>
            <p:ph type="pic" idx="1"/>
          </p:nvPr>
        </p:nvSpPr>
        <p:spPr>
          <a:xfrm>
            <a:off x="892659" y="1214701"/>
            <a:ext cx="7564592" cy="35128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908832" y="5367338"/>
            <a:ext cx="5486400" cy="804862"/>
          </a:xfrm>
        </p:spPr>
        <p:txBody>
          <a:bodyPr/>
          <a:lstStyle>
            <a:lvl1pPr marL="0" indent="0">
              <a:buNone/>
              <a:defRPr sz="1400">
                <a:solidFill>
                  <a:srgbClr val="223039"/>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E9B791-1E8C-384A-854D-1A5B230D171B}" type="datetimeFigureOut">
              <a:rPr lang="en-US" smtClean="0"/>
              <a:t>8/7/2014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34748845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02264" y="3137977"/>
            <a:ext cx="6400800" cy="1752600"/>
          </a:xfrm>
        </p:spPr>
        <p:txBody>
          <a:bodyPr>
            <a:normAutofit/>
          </a:bodyPr>
          <a:lstStyle>
            <a:lvl1pPr marL="0" indent="0" algn="l">
              <a:buNone/>
              <a:defRPr sz="2400" baseline="0">
                <a:solidFill>
                  <a:srgbClr val="223039"/>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Title 6"/>
          <p:cNvSpPr>
            <a:spLocks noGrp="1"/>
          </p:cNvSpPr>
          <p:nvPr>
            <p:ph type="title"/>
          </p:nvPr>
        </p:nvSpPr>
        <p:spPr>
          <a:xfrm>
            <a:off x="902264" y="2061310"/>
            <a:ext cx="6400800" cy="1076667"/>
          </a:xfrm>
        </p:spPr>
        <p:txBody>
          <a:bodyPr anchor="b" anchorCtr="0"/>
          <a:lstStyle>
            <a:lvl1pPr algn="l">
              <a:defRPr/>
            </a:lvl1pPr>
          </a:lstStyle>
          <a:p>
            <a:r>
              <a:rPr lang="en-US" smtClean="0"/>
              <a:t>Click to edit Master title style</a:t>
            </a:r>
            <a:endParaRPr lang="en-US" dirty="0"/>
          </a:p>
        </p:txBody>
      </p:sp>
      <p:sp>
        <p:nvSpPr>
          <p:cNvPr id="8" name="Date Placeholder 7"/>
          <p:cNvSpPr>
            <a:spLocks noGrp="1"/>
          </p:cNvSpPr>
          <p:nvPr>
            <p:ph type="dt" sz="half" idx="10"/>
          </p:nvPr>
        </p:nvSpPr>
        <p:spPr>
          <a:xfrm>
            <a:off x="457200" y="6173787"/>
            <a:ext cx="2133600" cy="365125"/>
          </a:xfrm>
        </p:spPr>
        <p:txBody>
          <a:bodyPr/>
          <a:lstStyle/>
          <a:p>
            <a:fld id="{A8E9B791-1E8C-384A-854D-1A5B230D171B}" type="datetimeFigureOut">
              <a:rPr lang="en-US" smtClean="0"/>
              <a:t>8/7/2014</a:t>
            </a:fld>
            <a:endParaRPr lang="en-US" dirty="0"/>
          </a:p>
        </p:txBody>
      </p:sp>
      <p:sp>
        <p:nvSpPr>
          <p:cNvPr id="9" name="Footer Placeholder 8"/>
          <p:cNvSpPr>
            <a:spLocks noGrp="1"/>
          </p:cNvSpPr>
          <p:nvPr>
            <p:ph type="ftr" sz="quarter" idx="11"/>
          </p:nvPr>
        </p:nvSpPr>
        <p:spPr>
          <a:xfrm>
            <a:off x="3124200" y="6189765"/>
            <a:ext cx="2895600" cy="365125"/>
          </a:xfrm>
        </p:spPr>
        <p:txBody>
          <a:bodyPr/>
          <a:lstStyle/>
          <a:p>
            <a:endParaRPr lang="en-US" dirty="0"/>
          </a:p>
        </p:txBody>
      </p:sp>
      <p:sp>
        <p:nvSpPr>
          <p:cNvPr id="10" name="Slide Number Placeholder 9"/>
          <p:cNvSpPr>
            <a:spLocks noGrp="1"/>
          </p:cNvSpPr>
          <p:nvPr>
            <p:ph type="sldNum" sz="quarter" idx="12"/>
          </p:nvPr>
        </p:nvSpPr>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1639013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2990866" y="1122678"/>
            <a:ext cx="5695933" cy="5003486"/>
          </a:xfrm>
        </p:spPr>
        <p:txBody>
          <a:bodyPr anchor="ctr"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457200" y="6173787"/>
            <a:ext cx="2133600" cy="365125"/>
          </a:xfrm>
        </p:spPr>
        <p:txBody>
          <a:bodyPr/>
          <a:lstStyle/>
          <a:p>
            <a:fld id="{A8E9B791-1E8C-384A-854D-1A5B230D171B}" type="datetimeFigureOut">
              <a:rPr lang="en-US" smtClean="0"/>
              <a:t>8/7/2014</a:t>
            </a:fld>
            <a:endParaRPr lang="en-US" dirty="0"/>
          </a:p>
        </p:txBody>
      </p:sp>
      <p:sp>
        <p:nvSpPr>
          <p:cNvPr id="5" name="Footer Placeholder 4"/>
          <p:cNvSpPr>
            <a:spLocks noGrp="1"/>
          </p:cNvSpPr>
          <p:nvPr>
            <p:ph type="ftr" sz="quarter" idx="11"/>
          </p:nvPr>
        </p:nvSpPr>
        <p:spPr>
          <a:xfrm>
            <a:off x="3124200" y="6189765"/>
            <a:ext cx="2895600" cy="365125"/>
          </a:xfrm>
        </p:spPr>
        <p:txBody>
          <a:bodyPr/>
          <a:lstStyle/>
          <a:p>
            <a:endParaRPr lang="en-US" dirty="0"/>
          </a:p>
        </p:txBody>
      </p:sp>
      <p:sp>
        <p:nvSpPr>
          <p:cNvPr id="6" name="Slide Number Placeholder 5"/>
          <p:cNvSpPr>
            <a:spLocks noGrp="1"/>
          </p:cNvSpPr>
          <p:nvPr>
            <p:ph type="sldNum" sz="quarter" idx="12"/>
          </p:nvPr>
        </p:nvSpPr>
        <p:spPr>
          <a:xfrm>
            <a:off x="6553199" y="6189765"/>
            <a:ext cx="2133600" cy="365125"/>
          </a:xfrm>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39186786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3004" y="964589"/>
            <a:ext cx="6941071" cy="915731"/>
          </a:xfrm>
        </p:spPr>
        <p:txBody>
          <a:bodyPr anchor="b" anchorCtr="0"/>
          <a:lstStyle>
            <a:lvl1pPr algn="ctr">
              <a:lnSpc>
                <a:spcPts val="3560"/>
              </a:lnSpc>
              <a:defRPr/>
            </a:lvl1pPr>
          </a:lstStyle>
          <a:p>
            <a:r>
              <a:rPr lang="en-US" dirty="0" smtClean="0"/>
              <a:t>Click to edit Master title style</a:t>
            </a:r>
            <a:endParaRPr lang="en-US" dirty="0"/>
          </a:p>
        </p:txBody>
      </p:sp>
      <p:sp>
        <p:nvSpPr>
          <p:cNvPr id="3" name="Content Placeholder 2"/>
          <p:cNvSpPr>
            <a:spLocks noGrp="1"/>
          </p:cNvSpPr>
          <p:nvPr>
            <p:ph idx="1"/>
          </p:nvPr>
        </p:nvSpPr>
        <p:spPr>
          <a:xfrm>
            <a:off x="1477840" y="1968922"/>
            <a:ext cx="5695933" cy="3704390"/>
          </a:xfrm>
        </p:spPr>
        <p:txBody>
          <a:bodyPr anchor="ctr"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457200" y="6173787"/>
            <a:ext cx="2133600" cy="365125"/>
          </a:xfrm>
        </p:spPr>
        <p:txBody>
          <a:bodyPr/>
          <a:lstStyle/>
          <a:p>
            <a:fld id="{A8E9B791-1E8C-384A-854D-1A5B230D171B}" type="datetimeFigureOut">
              <a:rPr lang="en-US" smtClean="0"/>
              <a:t>8/7/2014</a:t>
            </a:fld>
            <a:endParaRPr lang="en-US" dirty="0"/>
          </a:p>
        </p:txBody>
      </p:sp>
      <p:sp>
        <p:nvSpPr>
          <p:cNvPr id="5" name="Footer Placeholder 4"/>
          <p:cNvSpPr>
            <a:spLocks noGrp="1"/>
          </p:cNvSpPr>
          <p:nvPr>
            <p:ph type="ftr" sz="quarter" idx="11"/>
          </p:nvPr>
        </p:nvSpPr>
        <p:spPr>
          <a:xfrm>
            <a:off x="3124200" y="6189765"/>
            <a:ext cx="2895600" cy="365125"/>
          </a:xfrm>
        </p:spPr>
        <p:txBody>
          <a:bodyPr/>
          <a:lstStyle/>
          <a:p>
            <a:endParaRPr lang="en-US" dirty="0"/>
          </a:p>
        </p:txBody>
      </p:sp>
      <p:sp>
        <p:nvSpPr>
          <p:cNvPr id="6" name="Slide Number Placeholder 5"/>
          <p:cNvSpPr>
            <a:spLocks noGrp="1"/>
          </p:cNvSpPr>
          <p:nvPr>
            <p:ph type="sldNum" sz="quarter" idx="12"/>
          </p:nvPr>
        </p:nvSpPr>
        <p:spPr>
          <a:xfrm>
            <a:off x="6553199" y="6189765"/>
            <a:ext cx="2133600" cy="365125"/>
          </a:xfrm>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18840493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28108" y="3025565"/>
            <a:ext cx="7772400" cy="1362075"/>
          </a:xfrm>
        </p:spPr>
        <p:txBody>
          <a:bodyPr anchor="b" anchorCtr="0">
            <a:normAutofit/>
          </a:bodyPr>
          <a:lstStyle>
            <a:lvl1pPr algn="l">
              <a:defRPr sz="2800" b="0" i="0" cap="none"/>
            </a:lvl1pPr>
          </a:lstStyle>
          <a:p>
            <a:r>
              <a:rPr lang="en-US" smtClean="0"/>
              <a:t>Click to edit Master title style</a:t>
            </a:r>
            <a:endParaRPr lang="en-US" dirty="0"/>
          </a:p>
        </p:txBody>
      </p:sp>
      <p:sp>
        <p:nvSpPr>
          <p:cNvPr id="3" name="Text Placeholder 2"/>
          <p:cNvSpPr>
            <a:spLocks noGrp="1"/>
          </p:cNvSpPr>
          <p:nvPr>
            <p:ph type="body" idx="1"/>
          </p:nvPr>
        </p:nvSpPr>
        <p:spPr>
          <a:xfrm>
            <a:off x="928108" y="4406900"/>
            <a:ext cx="7772400" cy="1500187"/>
          </a:xfrm>
        </p:spPr>
        <p:txBody>
          <a:bodyPr anchor="t" anchorCtr="0"/>
          <a:lstStyle>
            <a:lvl1pPr marL="0" indent="0">
              <a:buNone/>
              <a:defRPr sz="2000">
                <a:solidFill>
                  <a:srgbClr val="22303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198968"/>
            <a:ext cx="2133600" cy="365125"/>
          </a:xfrm>
        </p:spPr>
        <p:txBody>
          <a:bodyPr/>
          <a:lstStyle/>
          <a:p>
            <a:fld id="{A8E9B791-1E8C-384A-854D-1A5B230D171B}" type="datetimeFigureOut">
              <a:rPr lang="en-US" smtClean="0"/>
              <a:t>8/7/2014</a:t>
            </a:fld>
            <a:endParaRPr lang="en-US" dirty="0"/>
          </a:p>
        </p:txBody>
      </p:sp>
      <p:sp>
        <p:nvSpPr>
          <p:cNvPr id="5" name="Footer Placeholder 4"/>
          <p:cNvSpPr>
            <a:spLocks noGrp="1"/>
          </p:cNvSpPr>
          <p:nvPr>
            <p:ph type="ftr" sz="quarter" idx="11"/>
          </p:nvPr>
        </p:nvSpPr>
        <p:spPr>
          <a:xfrm>
            <a:off x="3124200" y="6198968"/>
            <a:ext cx="2895600" cy="365125"/>
          </a:xfrm>
        </p:spPr>
        <p:txBody>
          <a:bodyPr/>
          <a:lstStyle/>
          <a:p>
            <a:endParaRPr lang="en-US" dirty="0"/>
          </a:p>
        </p:txBody>
      </p:sp>
      <p:sp>
        <p:nvSpPr>
          <p:cNvPr id="6" name="Slide Number Placeholder 5"/>
          <p:cNvSpPr>
            <a:spLocks noGrp="1"/>
          </p:cNvSpPr>
          <p:nvPr>
            <p:ph type="sldNum" sz="quarter" idx="12"/>
          </p:nvPr>
        </p:nvSpPr>
        <p:spPr>
          <a:xfrm>
            <a:off x="6553200" y="6173787"/>
            <a:ext cx="2133600" cy="365125"/>
          </a:xfrm>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110574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944852" y="1397752"/>
            <a:ext cx="2742396" cy="4728412"/>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Content Placeholder 3"/>
          <p:cNvSpPr>
            <a:spLocks noGrp="1"/>
          </p:cNvSpPr>
          <p:nvPr>
            <p:ph sz="half" idx="2"/>
          </p:nvPr>
        </p:nvSpPr>
        <p:spPr>
          <a:xfrm>
            <a:off x="5944923" y="1387552"/>
            <a:ext cx="2741877" cy="4738612"/>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Date Placeholder 4"/>
          <p:cNvSpPr>
            <a:spLocks noGrp="1"/>
          </p:cNvSpPr>
          <p:nvPr>
            <p:ph type="dt" sz="half" idx="10"/>
          </p:nvPr>
        </p:nvSpPr>
        <p:spPr/>
        <p:txBody>
          <a:bodyPr/>
          <a:lstStyle/>
          <a:p>
            <a:fld id="{A8E9B791-1E8C-384A-854D-1A5B230D171B}" type="datetimeFigureOut">
              <a:rPr lang="en-US" smtClean="0"/>
              <a:t>8/7/2014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13987120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947569" y="1045882"/>
            <a:ext cx="2739679" cy="703738"/>
          </a:xfrm>
        </p:spPr>
        <p:txBody>
          <a:bodyPr anchor="b">
            <a:noAutofit/>
          </a:bodyPr>
          <a:lstStyle>
            <a:lvl1pPr marL="0" indent="0">
              <a:buNone/>
              <a:defRPr sz="2000" b="0" i="0">
                <a:solidFill>
                  <a:srgbClr val="500000"/>
                </a:solidFill>
                <a:latin typeface="Georgi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5902737" y="1045882"/>
            <a:ext cx="2741877" cy="703738"/>
          </a:xfrm>
        </p:spPr>
        <p:txBody>
          <a:bodyPr anchor="b">
            <a:noAutofit/>
          </a:bodyPr>
          <a:lstStyle>
            <a:lvl1pPr marL="0" indent="0">
              <a:buNone/>
              <a:defRPr sz="2000" b="0" i="0">
                <a:solidFill>
                  <a:srgbClr val="500000"/>
                </a:solidFill>
                <a:latin typeface="Georgi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A8E9B791-1E8C-384A-854D-1A5B230D171B}" type="datetimeFigureOut">
              <a:rPr lang="en-US" smtClean="0"/>
              <a:t>8/7/2014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E2A308B-3513-6A4E-BD41-327EE3C2E66B}" type="slidenum">
              <a:rPr lang="en-US" smtClean="0"/>
              <a:t>‹#›</a:t>
            </a:fld>
            <a:endParaRPr lang="en-US" dirty="0"/>
          </a:p>
        </p:txBody>
      </p:sp>
      <p:sp>
        <p:nvSpPr>
          <p:cNvPr id="10" name="Content Placeholder 2"/>
          <p:cNvSpPr>
            <a:spLocks noGrp="1"/>
          </p:cNvSpPr>
          <p:nvPr>
            <p:ph sz="half" idx="13"/>
          </p:nvPr>
        </p:nvSpPr>
        <p:spPr>
          <a:xfrm>
            <a:off x="2944852" y="1840587"/>
            <a:ext cx="2742396" cy="4444571"/>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1" name="Content Placeholder 3"/>
          <p:cNvSpPr>
            <a:spLocks noGrp="1"/>
          </p:cNvSpPr>
          <p:nvPr>
            <p:ph sz="half" idx="2"/>
          </p:nvPr>
        </p:nvSpPr>
        <p:spPr>
          <a:xfrm>
            <a:off x="5902737" y="1842541"/>
            <a:ext cx="2741877" cy="4442617"/>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35254563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8E9B791-1E8C-384A-854D-1A5B230D171B}" type="datetimeFigureOut">
              <a:rPr lang="en-US" smtClean="0"/>
              <a:t>8/7/2014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7871938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E9B791-1E8C-384A-854D-1A5B230D171B}" type="datetimeFigureOut">
              <a:rPr lang="en-US" smtClean="0"/>
              <a:t>8/7/2014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18484753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3004" y="964589"/>
            <a:ext cx="6941071" cy="915731"/>
          </a:xfrm>
        </p:spPr>
        <p:txBody>
          <a:bodyPr anchor="b" anchorCtr="0"/>
          <a:lstStyle>
            <a:lvl1pPr algn="ctr">
              <a:lnSpc>
                <a:spcPts val="3560"/>
              </a:lnSpc>
              <a:defRPr/>
            </a:lvl1pPr>
          </a:lstStyle>
          <a:p>
            <a:r>
              <a:rPr lang="en-US" smtClean="0"/>
              <a:t>Click to edit Master title style</a:t>
            </a:r>
            <a:endParaRPr lang="en-US" dirty="0"/>
          </a:p>
        </p:txBody>
      </p:sp>
      <p:sp>
        <p:nvSpPr>
          <p:cNvPr id="3" name="Content Placeholder 2"/>
          <p:cNvSpPr>
            <a:spLocks noGrp="1"/>
          </p:cNvSpPr>
          <p:nvPr>
            <p:ph idx="1"/>
          </p:nvPr>
        </p:nvSpPr>
        <p:spPr>
          <a:xfrm>
            <a:off x="1477840" y="1968922"/>
            <a:ext cx="5695933" cy="3704390"/>
          </a:xfrm>
        </p:spPr>
        <p:txBody>
          <a:bodyPr anchor="ctr"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457200" y="6173787"/>
            <a:ext cx="2133600" cy="365125"/>
          </a:xfrm>
        </p:spPr>
        <p:txBody>
          <a:bodyPr/>
          <a:lstStyle/>
          <a:p>
            <a:fld id="{A8E9B791-1E8C-384A-854D-1A5B230D171B}" type="datetimeFigureOut">
              <a:rPr lang="en-US" smtClean="0"/>
              <a:t>8/7/2014</a:t>
            </a:fld>
            <a:endParaRPr lang="en-US" dirty="0"/>
          </a:p>
        </p:txBody>
      </p:sp>
      <p:sp>
        <p:nvSpPr>
          <p:cNvPr id="5" name="Footer Placeholder 4"/>
          <p:cNvSpPr>
            <a:spLocks noGrp="1"/>
          </p:cNvSpPr>
          <p:nvPr>
            <p:ph type="ftr" sz="quarter" idx="11"/>
          </p:nvPr>
        </p:nvSpPr>
        <p:spPr>
          <a:xfrm>
            <a:off x="3124200" y="6189765"/>
            <a:ext cx="2895600" cy="365125"/>
          </a:xfrm>
        </p:spPr>
        <p:txBody>
          <a:bodyPr/>
          <a:lstStyle/>
          <a:p>
            <a:endParaRPr lang="en-US" dirty="0"/>
          </a:p>
        </p:txBody>
      </p:sp>
      <p:sp>
        <p:nvSpPr>
          <p:cNvPr id="6" name="Slide Number Placeholder 5"/>
          <p:cNvSpPr>
            <a:spLocks noGrp="1"/>
          </p:cNvSpPr>
          <p:nvPr>
            <p:ph type="sldNum" sz="quarter" idx="12"/>
          </p:nvPr>
        </p:nvSpPr>
        <p:spPr>
          <a:xfrm>
            <a:off x="6553199" y="6189765"/>
            <a:ext cx="2133600" cy="365125"/>
          </a:xfrm>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22752707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1661" y="1877265"/>
            <a:ext cx="2135021" cy="2079260"/>
          </a:xfrm>
        </p:spPr>
        <p:txBody>
          <a:bodyPr anchor="b">
            <a:normAutofit/>
          </a:bodyPr>
          <a:lstStyle>
            <a:lvl1pPr algn="r">
              <a:defRPr sz="2800" b="0" i="0" baseline="0"/>
            </a:lvl1pPr>
          </a:lstStyle>
          <a:p>
            <a:r>
              <a:rPr lang="en-US" smtClean="0"/>
              <a:t>Click to edit Master title style</a:t>
            </a:r>
            <a:endParaRPr lang="en-US" dirty="0"/>
          </a:p>
        </p:txBody>
      </p:sp>
      <p:sp>
        <p:nvSpPr>
          <p:cNvPr id="3" name="Content Placeholder 2"/>
          <p:cNvSpPr>
            <a:spLocks noGrp="1"/>
          </p:cNvSpPr>
          <p:nvPr>
            <p:ph idx="1"/>
          </p:nvPr>
        </p:nvSpPr>
        <p:spPr>
          <a:xfrm>
            <a:off x="2990867" y="874217"/>
            <a:ext cx="5695933" cy="52519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4122622"/>
            <a:ext cx="1889480" cy="2003541"/>
          </a:xfrm>
        </p:spPr>
        <p:txBody>
          <a:bodyPr/>
          <a:lstStyle>
            <a:lvl1pPr marL="0" indent="0" algn="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E9B791-1E8C-384A-854D-1A5B230D171B}" type="datetimeFigureOut">
              <a:rPr lang="en-US" smtClean="0"/>
              <a:t>8/7/2014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115335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92659" y="4800600"/>
            <a:ext cx="5486400" cy="566738"/>
          </a:xfrm>
        </p:spPr>
        <p:txBody>
          <a:bodyPr anchor="b"/>
          <a:lstStyle>
            <a:lvl1pPr algn="l">
              <a:defRPr sz="2000" b="0" i="0"/>
            </a:lvl1pPr>
          </a:lstStyle>
          <a:p>
            <a:r>
              <a:rPr lang="en-US" smtClean="0"/>
              <a:t>Click to edit Master title style</a:t>
            </a:r>
            <a:endParaRPr lang="en-US" dirty="0"/>
          </a:p>
        </p:txBody>
      </p:sp>
      <p:sp>
        <p:nvSpPr>
          <p:cNvPr id="3" name="Picture Placeholder 2"/>
          <p:cNvSpPr>
            <a:spLocks noGrp="1"/>
          </p:cNvSpPr>
          <p:nvPr>
            <p:ph type="pic" idx="1"/>
          </p:nvPr>
        </p:nvSpPr>
        <p:spPr>
          <a:xfrm>
            <a:off x="892659" y="1214701"/>
            <a:ext cx="7564592" cy="35128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908832" y="5367338"/>
            <a:ext cx="5486400" cy="804862"/>
          </a:xfrm>
        </p:spPr>
        <p:txBody>
          <a:bodyPr/>
          <a:lstStyle>
            <a:lvl1pPr marL="0" indent="0">
              <a:buNone/>
              <a:defRPr sz="1400">
                <a:solidFill>
                  <a:srgbClr val="223039"/>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E9B791-1E8C-384A-854D-1A5B230D171B}" type="datetimeFigureOut">
              <a:rPr lang="en-US" smtClean="0"/>
              <a:t>8/7/2014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37997390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02264" y="3137977"/>
            <a:ext cx="6400800" cy="1752600"/>
          </a:xfrm>
        </p:spPr>
        <p:txBody>
          <a:bodyPr>
            <a:normAutofit/>
          </a:bodyPr>
          <a:lstStyle>
            <a:lvl1pPr marL="0" indent="0" algn="l">
              <a:buNone/>
              <a:defRPr sz="24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7" name="Title 6"/>
          <p:cNvSpPr>
            <a:spLocks noGrp="1"/>
          </p:cNvSpPr>
          <p:nvPr>
            <p:ph type="title"/>
          </p:nvPr>
        </p:nvSpPr>
        <p:spPr>
          <a:xfrm>
            <a:off x="902264" y="2061310"/>
            <a:ext cx="6400800" cy="1076667"/>
          </a:xfrm>
        </p:spPr>
        <p:txBody>
          <a:bodyPr anchor="b" anchorCtr="0"/>
          <a:lstStyle>
            <a:lvl1pPr algn="l">
              <a:defRPr/>
            </a:lvl1pPr>
          </a:lstStyle>
          <a:p>
            <a:r>
              <a:rPr lang="en-US" smtClean="0"/>
              <a:t>Click to edit Master title style</a:t>
            </a:r>
            <a:endParaRPr lang="en-US" dirty="0"/>
          </a:p>
        </p:txBody>
      </p:sp>
      <p:sp>
        <p:nvSpPr>
          <p:cNvPr id="8" name="Date Placeholder 7"/>
          <p:cNvSpPr>
            <a:spLocks noGrp="1"/>
          </p:cNvSpPr>
          <p:nvPr>
            <p:ph type="dt" sz="half" idx="10"/>
          </p:nvPr>
        </p:nvSpPr>
        <p:spPr>
          <a:xfrm>
            <a:off x="457200" y="6173787"/>
            <a:ext cx="2133600" cy="365125"/>
          </a:xfrm>
        </p:spPr>
        <p:txBody>
          <a:bodyPr/>
          <a:lstStyle/>
          <a:p>
            <a:fld id="{A8E9B791-1E8C-384A-854D-1A5B230D171B}" type="datetimeFigureOut">
              <a:rPr lang="en-US" smtClean="0"/>
              <a:t>8/7/2014</a:t>
            </a:fld>
            <a:endParaRPr lang="en-US" dirty="0"/>
          </a:p>
        </p:txBody>
      </p:sp>
      <p:sp>
        <p:nvSpPr>
          <p:cNvPr id="9" name="Footer Placeholder 8"/>
          <p:cNvSpPr>
            <a:spLocks noGrp="1"/>
          </p:cNvSpPr>
          <p:nvPr>
            <p:ph type="ftr" sz="quarter" idx="11"/>
          </p:nvPr>
        </p:nvSpPr>
        <p:spPr>
          <a:xfrm>
            <a:off x="3124200" y="6189765"/>
            <a:ext cx="2895600" cy="365125"/>
          </a:xfrm>
        </p:spPr>
        <p:txBody>
          <a:bodyPr/>
          <a:lstStyle/>
          <a:p>
            <a:endParaRPr lang="en-US" dirty="0"/>
          </a:p>
        </p:txBody>
      </p:sp>
      <p:sp>
        <p:nvSpPr>
          <p:cNvPr id="10" name="Slide Number Placeholder 9"/>
          <p:cNvSpPr>
            <a:spLocks noGrp="1"/>
          </p:cNvSpPr>
          <p:nvPr>
            <p:ph type="sldNum" sz="quarter" idx="12"/>
          </p:nvPr>
        </p:nvSpPr>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3760177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2990866" y="1122678"/>
            <a:ext cx="5695933" cy="5003486"/>
          </a:xfrm>
        </p:spPr>
        <p:txBody>
          <a:bodyPr anchor="ctr"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457200" y="6173787"/>
            <a:ext cx="2133600" cy="365125"/>
          </a:xfrm>
        </p:spPr>
        <p:txBody>
          <a:bodyPr/>
          <a:lstStyle/>
          <a:p>
            <a:fld id="{A8E9B791-1E8C-384A-854D-1A5B230D171B}" type="datetimeFigureOut">
              <a:rPr lang="en-US" smtClean="0"/>
              <a:t>8/7/2014</a:t>
            </a:fld>
            <a:endParaRPr lang="en-US" dirty="0"/>
          </a:p>
        </p:txBody>
      </p:sp>
      <p:sp>
        <p:nvSpPr>
          <p:cNvPr id="5" name="Footer Placeholder 4"/>
          <p:cNvSpPr>
            <a:spLocks noGrp="1"/>
          </p:cNvSpPr>
          <p:nvPr>
            <p:ph type="ftr" sz="quarter" idx="11"/>
          </p:nvPr>
        </p:nvSpPr>
        <p:spPr>
          <a:xfrm>
            <a:off x="3124200" y="6189765"/>
            <a:ext cx="2895600" cy="365125"/>
          </a:xfrm>
        </p:spPr>
        <p:txBody>
          <a:bodyPr/>
          <a:lstStyle/>
          <a:p>
            <a:endParaRPr lang="en-US" dirty="0"/>
          </a:p>
        </p:txBody>
      </p:sp>
      <p:sp>
        <p:nvSpPr>
          <p:cNvPr id="6" name="Slide Number Placeholder 5"/>
          <p:cNvSpPr>
            <a:spLocks noGrp="1"/>
          </p:cNvSpPr>
          <p:nvPr>
            <p:ph type="sldNum" sz="quarter" idx="12"/>
          </p:nvPr>
        </p:nvSpPr>
        <p:spPr>
          <a:xfrm>
            <a:off x="6553199" y="6189765"/>
            <a:ext cx="2133600" cy="365125"/>
          </a:xfrm>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61735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3004" y="964589"/>
            <a:ext cx="6941071" cy="915731"/>
          </a:xfrm>
        </p:spPr>
        <p:txBody>
          <a:bodyPr anchor="b" anchorCtr="0"/>
          <a:lstStyle>
            <a:lvl1pPr algn="ctr">
              <a:lnSpc>
                <a:spcPts val="3560"/>
              </a:lnSpc>
              <a:defRPr/>
            </a:lvl1pPr>
          </a:lstStyle>
          <a:p>
            <a:r>
              <a:rPr lang="en-US" dirty="0" smtClean="0"/>
              <a:t>Click to edit Master title style</a:t>
            </a:r>
            <a:endParaRPr lang="en-US" dirty="0"/>
          </a:p>
        </p:txBody>
      </p:sp>
      <p:sp>
        <p:nvSpPr>
          <p:cNvPr id="3" name="Content Placeholder 2"/>
          <p:cNvSpPr>
            <a:spLocks noGrp="1"/>
          </p:cNvSpPr>
          <p:nvPr>
            <p:ph idx="1"/>
          </p:nvPr>
        </p:nvSpPr>
        <p:spPr>
          <a:xfrm>
            <a:off x="1477840" y="1968922"/>
            <a:ext cx="5695933" cy="3704390"/>
          </a:xfrm>
        </p:spPr>
        <p:txBody>
          <a:bodyPr anchor="ctr"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457200" y="6173787"/>
            <a:ext cx="2133600" cy="365125"/>
          </a:xfrm>
        </p:spPr>
        <p:txBody>
          <a:bodyPr/>
          <a:lstStyle/>
          <a:p>
            <a:fld id="{A8E9B791-1E8C-384A-854D-1A5B230D171B}" type="datetimeFigureOut">
              <a:rPr lang="en-US" smtClean="0"/>
              <a:t>8/7/2014</a:t>
            </a:fld>
            <a:endParaRPr lang="en-US" dirty="0"/>
          </a:p>
        </p:txBody>
      </p:sp>
      <p:sp>
        <p:nvSpPr>
          <p:cNvPr id="5" name="Footer Placeholder 4"/>
          <p:cNvSpPr>
            <a:spLocks noGrp="1"/>
          </p:cNvSpPr>
          <p:nvPr>
            <p:ph type="ftr" sz="quarter" idx="11"/>
          </p:nvPr>
        </p:nvSpPr>
        <p:spPr>
          <a:xfrm>
            <a:off x="3124200" y="6189765"/>
            <a:ext cx="2895600" cy="365125"/>
          </a:xfrm>
        </p:spPr>
        <p:txBody>
          <a:bodyPr/>
          <a:lstStyle/>
          <a:p>
            <a:endParaRPr lang="en-US" dirty="0"/>
          </a:p>
        </p:txBody>
      </p:sp>
      <p:sp>
        <p:nvSpPr>
          <p:cNvPr id="6" name="Slide Number Placeholder 5"/>
          <p:cNvSpPr>
            <a:spLocks noGrp="1"/>
          </p:cNvSpPr>
          <p:nvPr>
            <p:ph type="sldNum" sz="quarter" idx="12"/>
          </p:nvPr>
        </p:nvSpPr>
        <p:spPr>
          <a:xfrm>
            <a:off x="6553199" y="6189765"/>
            <a:ext cx="2133600" cy="365125"/>
          </a:xfrm>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2612368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28108" y="3025565"/>
            <a:ext cx="7772400" cy="1362075"/>
          </a:xfrm>
        </p:spPr>
        <p:txBody>
          <a:bodyPr anchor="b" anchorCtr="0">
            <a:normAutofit/>
          </a:bodyPr>
          <a:lstStyle>
            <a:lvl1pPr algn="l">
              <a:defRPr sz="2800" b="0" i="0" cap="none"/>
            </a:lvl1pPr>
          </a:lstStyle>
          <a:p>
            <a:r>
              <a:rPr lang="en-US" smtClean="0"/>
              <a:t>Click to edit Master title style</a:t>
            </a:r>
            <a:endParaRPr lang="en-US" dirty="0"/>
          </a:p>
        </p:txBody>
      </p:sp>
      <p:sp>
        <p:nvSpPr>
          <p:cNvPr id="3" name="Text Placeholder 2"/>
          <p:cNvSpPr>
            <a:spLocks noGrp="1"/>
          </p:cNvSpPr>
          <p:nvPr>
            <p:ph type="body" idx="1"/>
          </p:nvPr>
        </p:nvSpPr>
        <p:spPr>
          <a:xfrm>
            <a:off x="928108" y="4406900"/>
            <a:ext cx="7772400" cy="1500187"/>
          </a:xfrm>
        </p:spPr>
        <p:txBody>
          <a:bodyPr anchor="t" anchorCtr="0"/>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a:xfrm>
            <a:off x="457200" y="6198968"/>
            <a:ext cx="2133600" cy="365125"/>
          </a:xfrm>
        </p:spPr>
        <p:txBody>
          <a:bodyPr/>
          <a:lstStyle/>
          <a:p>
            <a:fld id="{A8E9B791-1E8C-384A-854D-1A5B230D171B}" type="datetimeFigureOut">
              <a:rPr lang="en-US" smtClean="0"/>
              <a:t>8/7/2014</a:t>
            </a:fld>
            <a:endParaRPr lang="en-US" dirty="0"/>
          </a:p>
        </p:txBody>
      </p:sp>
      <p:sp>
        <p:nvSpPr>
          <p:cNvPr id="5" name="Footer Placeholder 4"/>
          <p:cNvSpPr>
            <a:spLocks noGrp="1"/>
          </p:cNvSpPr>
          <p:nvPr>
            <p:ph type="ftr" sz="quarter" idx="11"/>
          </p:nvPr>
        </p:nvSpPr>
        <p:spPr>
          <a:xfrm>
            <a:off x="3124200" y="6198968"/>
            <a:ext cx="2895600" cy="365125"/>
          </a:xfrm>
        </p:spPr>
        <p:txBody>
          <a:bodyPr/>
          <a:lstStyle/>
          <a:p>
            <a:endParaRPr lang="en-US" dirty="0"/>
          </a:p>
        </p:txBody>
      </p:sp>
      <p:sp>
        <p:nvSpPr>
          <p:cNvPr id="6" name="Slide Number Placeholder 5"/>
          <p:cNvSpPr>
            <a:spLocks noGrp="1"/>
          </p:cNvSpPr>
          <p:nvPr>
            <p:ph type="sldNum" sz="quarter" idx="12"/>
          </p:nvPr>
        </p:nvSpPr>
        <p:spPr>
          <a:xfrm>
            <a:off x="6553200" y="6173787"/>
            <a:ext cx="2133600" cy="365125"/>
          </a:xfrm>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37542143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944852" y="1397752"/>
            <a:ext cx="2742396" cy="4728412"/>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Content Placeholder 3"/>
          <p:cNvSpPr>
            <a:spLocks noGrp="1"/>
          </p:cNvSpPr>
          <p:nvPr>
            <p:ph sz="half" idx="2"/>
          </p:nvPr>
        </p:nvSpPr>
        <p:spPr>
          <a:xfrm>
            <a:off x="5944923" y="1387552"/>
            <a:ext cx="2741877" cy="4738612"/>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Date Placeholder 4"/>
          <p:cNvSpPr>
            <a:spLocks noGrp="1"/>
          </p:cNvSpPr>
          <p:nvPr>
            <p:ph type="dt" sz="half" idx="10"/>
          </p:nvPr>
        </p:nvSpPr>
        <p:spPr/>
        <p:txBody>
          <a:bodyPr/>
          <a:lstStyle/>
          <a:p>
            <a:fld id="{A8E9B791-1E8C-384A-854D-1A5B230D171B}" type="datetimeFigureOut">
              <a:rPr lang="en-US" smtClean="0"/>
              <a:t>8/7/2014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1098339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947569" y="1045882"/>
            <a:ext cx="2739679" cy="703738"/>
          </a:xfrm>
        </p:spPr>
        <p:txBody>
          <a:bodyPr anchor="b">
            <a:noAutofit/>
          </a:bodyPr>
          <a:lstStyle>
            <a:lvl1pPr marL="0" indent="0">
              <a:buNone/>
              <a:defRPr sz="2000" b="0" i="0">
                <a:solidFill>
                  <a:srgbClr val="500000"/>
                </a:solidFill>
                <a:latin typeface="Georgi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5902737" y="1045882"/>
            <a:ext cx="2741877" cy="703738"/>
          </a:xfrm>
        </p:spPr>
        <p:txBody>
          <a:bodyPr anchor="b">
            <a:noAutofit/>
          </a:bodyPr>
          <a:lstStyle>
            <a:lvl1pPr marL="0" indent="0">
              <a:buNone/>
              <a:defRPr sz="2000" b="0" i="0">
                <a:solidFill>
                  <a:srgbClr val="500000"/>
                </a:solidFill>
                <a:latin typeface="Georgi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A8E9B791-1E8C-384A-854D-1A5B230D171B}" type="datetimeFigureOut">
              <a:rPr lang="en-US" smtClean="0"/>
              <a:t>8/7/2014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E2A308B-3513-6A4E-BD41-327EE3C2E66B}" type="slidenum">
              <a:rPr lang="en-US" smtClean="0"/>
              <a:t>‹#›</a:t>
            </a:fld>
            <a:endParaRPr lang="en-US" dirty="0"/>
          </a:p>
        </p:txBody>
      </p:sp>
      <p:sp>
        <p:nvSpPr>
          <p:cNvPr id="10" name="Content Placeholder 2"/>
          <p:cNvSpPr>
            <a:spLocks noGrp="1"/>
          </p:cNvSpPr>
          <p:nvPr>
            <p:ph sz="half" idx="13"/>
          </p:nvPr>
        </p:nvSpPr>
        <p:spPr>
          <a:xfrm>
            <a:off x="2944852" y="1840587"/>
            <a:ext cx="2742396" cy="4444571"/>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1" name="Content Placeholder 3"/>
          <p:cNvSpPr>
            <a:spLocks noGrp="1"/>
          </p:cNvSpPr>
          <p:nvPr>
            <p:ph sz="half" idx="2"/>
          </p:nvPr>
        </p:nvSpPr>
        <p:spPr>
          <a:xfrm>
            <a:off x="5902737" y="1842541"/>
            <a:ext cx="2741877" cy="4442617"/>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41343799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8E9B791-1E8C-384A-854D-1A5B230D171B}" type="datetimeFigureOut">
              <a:rPr lang="en-US" smtClean="0"/>
              <a:t>8/7/2014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40148920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E9B791-1E8C-384A-854D-1A5B230D171B}" type="datetimeFigureOut">
              <a:rPr lang="en-US" smtClean="0"/>
              <a:t>8/7/2014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25565138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28108" y="3025565"/>
            <a:ext cx="7772400" cy="1362075"/>
          </a:xfrm>
        </p:spPr>
        <p:txBody>
          <a:bodyPr anchor="b" anchorCtr="0">
            <a:normAutofit/>
          </a:bodyPr>
          <a:lstStyle>
            <a:lvl1pPr algn="l">
              <a:defRPr sz="2800" b="0" i="0" cap="none"/>
            </a:lvl1pPr>
          </a:lstStyle>
          <a:p>
            <a:r>
              <a:rPr lang="en-US" smtClean="0"/>
              <a:t>Click to edit Master title style</a:t>
            </a:r>
            <a:endParaRPr lang="en-US" dirty="0"/>
          </a:p>
        </p:txBody>
      </p:sp>
      <p:sp>
        <p:nvSpPr>
          <p:cNvPr id="3" name="Text Placeholder 2"/>
          <p:cNvSpPr>
            <a:spLocks noGrp="1"/>
          </p:cNvSpPr>
          <p:nvPr>
            <p:ph type="body" idx="1"/>
          </p:nvPr>
        </p:nvSpPr>
        <p:spPr>
          <a:xfrm>
            <a:off x="928108" y="4406900"/>
            <a:ext cx="7772400" cy="1500187"/>
          </a:xfrm>
        </p:spPr>
        <p:txBody>
          <a:bodyPr anchor="t" anchorCtr="0"/>
          <a:lstStyle>
            <a:lvl1pPr marL="0" indent="0">
              <a:buNone/>
              <a:defRPr sz="2000">
                <a:solidFill>
                  <a:srgbClr val="22303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198968"/>
            <a:ext cx="2133600" cy="365125"/>
          </a:xfrm>
        </p:spPr>
        <p:txBody>
          <a:bodyPr/>
          <a:lstStyle/>
          <a:p>
            <a:fld id="{A8E9B791-1E8C-384A-854D-1A5B230D171B}" type="datetimeFigureOut">
              <a:rPr lang="en-US" smtClean="0"/>
              <a:t>8/7/2014</a:t>
            </a:fld>
            <a:endParaRPr lang="en-US" dirty="0"/>
          </a:p>
        </p:txBody>
      </p:sp>
      <p:sp>
        <p:nvSpPr>
          <p:cNvPr id="5" name="Footer Placeholder 4"/>
          <p:cNvSpPr>
            <a:spLocks noGrp="1"/>
          </p:cNvSpPr>
          <p:nvPr>
            <p:ph type="ftr" sz="quarter" idx="11"/>
          </p:nvPr>
        </p:nvSpPr>
        <p:spPr>
          <a:xfrm>
            <a:off x="3124200" y="6198968"/>
            <a:ext cx="2895600" cy="365125"/>
          </a:xfrm>
        </p:spPr>
        <p:txBody>
          <a:bodyPr/>
          <a:lstStyle/>
          <a:p>
            <a:endParaRPr lang="en-US" dirty="0"/>
          </a:p>
        </p:txBody>
      </p:sp>
      <p:sp>
        <p:nvSpPr>
          <p:cNvPr id="6" name="Slide Number Placeholder 5"/>
          <p:cNvSpPr>
            <a:spLocks noGrp="1"/>
          </p:cNvSpPr>
          <p:nvPr>
            <p:ph type="sldNum" sz="quarter" idx="12"/>
          </p:nvPr>
        </p:nvSpPr>
        <p:spPr>
          <a:xfrm>
            <a:off x="6553200" y="6173787"/>
            <a:ext cx="2133600" cy="365125"/>
          </a:xfrm>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1117087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1661" y="1877265"/>
            <a:ext cx="2135021" cy="2079260"/>
          </a:xfrm>
        </p:spPr>
        <p:txBody>
          <a:bodyPr anchor="b">
            <a:normAutofit/>
          </a:bodyPr>
          <a:lstStyle>
            <a:lvl1pPr algn="r">
              <a:defRPr sz="2800" b="0" i="0" baseline="0"/>
            </a:lvl1pPr>
          </a:lstStyle>
          <a:p>
            <a:r>
              <a:rPr lang="en-US" smtClean="0"/>
              <a:t>Click to edit Master title style</a:t>
            </a:r>
            <a:endParaRPr lang="en-US" dirty="0"/>
          </a:p>
        </p:txBody>
      </p:sp>
      <p:sp>
        <p:nvSpPr>
          <p:cNvPr id="3" name="Content Placeholder 2"/>
          <p:cNvSpPr>
            <a:spLocks noGrp="1"/>
          </p:cNvSpPr>
          <p:nvPr>
            <p:ph idx="1"/>
          </p:nvPr>
        </p:nvSpPr>
        <p:spPr>
          <a:xfrm>
            <a:off x="2990867" y="874217"/>
            <a:ext cx="5695933" cy="52519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4122622"/>
            <a:ext cx="1889480" cy="2003541"/>
          </a:xfrm>
        </p:spPr>
        <p:txBody>
          <a:bodyPr/>
          <a:lstStyle>
            <a:lvl1pPr marL="0" indent="0" algn="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E9B791-1E8C-384A-854D-1A5B230D171B}" type="datetimeFigureOut">
              <a:rPr lang="en-US" smtClean="0"/>
              <a:t>8/7/2014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12325981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92659" y="4800600"/>
            <a:ext cx="5486400" cy="566738"/>
          </a:xfrm>
        </p:spPr>
        <p:txBody>
          <a:bodyPr anchor="b"/>
          <a:lstStyle>
            <a:lvl1pPr algn="l">
              <a:defRPr sz="2000" b="0" i="0"/>
            </a:lvl1pPr>
          </a:lstStyle>
          <a:p>
            <a:r>
              <a:rPr lang="en-US" smtClean="0"/>
              <a:t>Click to edit Master title style</a:t>
            </a:r>
            <a:endParaRPr lang="en-US" dirty="0"/>
          </a:p>
        </p:txBody>
      </p:sp>
      <p:sp>
        <p:nvSpPr>
          <p:cNvPr id="3" name="Picture Placeholder 2"/>
          <p:cNvSpPr>
            <a:spLocks noGrp="1"/>
          </p:cNvSpPr>
          <p:nvPr>
            <p:ph type="pic" idx="1"/>
          </p:nvPr>
        </p:nvSpPr>
        <p:spPr>
          <a:xfrm>
            <a:off x="892659" y="1214701"/>
            <a:ext cx="7564592" cy="35128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908832" y="5367338"/>
            <a:ext cx="5486400" cy="804862"/>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A8E9B791-1E8C-384A-854D-1A5B230D171B}" type="datetimeFigureOut">
              <a:rPr lang="en-US" smtClean="0"/>
              <a:t>8/7/2014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26003328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8E9B791-1E8C-384A-854D-1A5B230D171B}" type="datetimeFigureOut">
              <a:rPr lang="en-US" smtClean="0"/>
              <a:t>8/7/2014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24056526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8E9B791-1E8C-384A-854D-1A5B230D171B}" type="datetimeFigureOut">
              <a:rPr lang="en-US" smtClean="0"/>
              <a:t>8/7/2014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2397697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02264" y="3137977"/>
            <a:ext cx="6400800" cy="1752600"/>
          </a:xfrm>
        </p:spPr>
        <p:txBody>
          <a:bodyPr>
            <a:normAutofit/>
          </a:bodyPr>
          <a:lstStyle>
            <a:lvl1pPr marL="0" indent="0" algn="l">
              <a:buNone/>
              <a:defRPr sz="24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7" name="Title 6"/>
          <p:cNvSpPr>
            <a:spLocks noGrp="1"/>
          </p:cNvSpPr>
          <p:nvPr>
            <p:ph type="title"/>
          </p:nvPr>
        </p:nvSpPr>
        <p:spPr>
          <a:xfrm>
            <a:off x="902264" y="2061310"/>
            <a:ext cx="6400800" cy="1076667"/>
          </a:xfrm>
        </p:spPr>
        <p:txBody>
          <a:bodyPr anchor="b" anchorCtr="0"/>
          <a:lstStyle>
            <a:lvl1pPr algn="l">
              <a:defRPr/>
            </a:lvl1pPr>
          </a:lstStyle>
          <a:p>
            <a:r>
              <a:rPr lang="en-US" smtClean="0"/>
              <a:t>Click to edit Master title style</a:t>
            </a:r>
            <a:endParaRPr lang="en-US" dirty="0"/>
          </a:p>
        </p:txBody>
      </p:sp>
      <p:sp>
        <p:nvSpPr>
          <p:cNvPr id="8" name="Date Placeholder 7"/>
          <p:cNvSpPr>
            <a:spLocks noGrp="1"/>
          </p:cNvSpPr>
          <p:nvPr>
            <p:ph type="dt" sz="half" idx="10"/>
          </p:nvPr>
        </p:nvSpPr>
        <p:spPr>
          <a:xfrm>
            <a:off x="457200" y="6173787"/>
            <a:ext cx="2133600" cy="365125"/>
          </a:xfrm>
        </p:spPr>
        <p:txBody>
          <a:bodyPr/>
          <a:lstStyle/>
          <a:p>
            <a:fld id="{A8E9B791-1E8C-384A-854D-1A5B230D171B}" type="datetimeFigureOut">
              <a:rPr lang="en-US" smtClean="0"/>
              <a:t>8/7/2014</a:t>
            </a:fld>
            <a:endParaRPr lang="en-US" dirty="0"/>
          </a:p>
        </p:txBody>
      </p:sp>
      <p:sp>
        <p:nvSpPr>
          <p:cNvPr id="9" name="Footer Placeholder 8"/>
          <p:cNvSpPr>
            <a:spLocks noGrp="1"/>
          </p:cNvSpPr>
          <p:nvPr>
            <p:ph type="ftr" sz="quarter" idx="11"/>
          </p:nvPr>
        </p:nvSpPr>
        <p:spPr>
          <a:xfrm>
            <a:off x="3124200" y="6189765"/>
            <a:ext cx="2895600" cy="365125"/>
          </a:xfrm>
        </p:spPr>
        <p:txBody>
          <a:bodyPr/>
          <a:lstStyle/>
          <a:p>
            <a:endParaRPr lang="en-US" dirty="0"/>
          </a:p>
        </p:txBody>
      </p:sp>
      <p:sp>
        <p:nvSpPr>
          <p:cNvPr id="10" name="Slide Number Placeholder 9"/>
          <p:cNvSpPr>
            <a:spLocks noGrp="1"/>
          </p:cNvSpPr>
          <p:nvPr>
            <p:ph type="sldNum" sz="quarter" idx="12"/>
          </p:nvPr>
        </p:nvSpPr>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32533479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2990866" y="1122678"/>
            <a:ext cx="5695933" cy="5003486"/>
          </a:xfrm>
        </p:spPr>
        <p:txBody>
          <a:bodyPr anchor="ctr"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457200" y="6173787"/>
            <a:ext cx="2133600" cy="365125"/>
          </a:xfrm>
        </p:spPr>
        <p:txBody>
          <a:bodyPr/>
          <a:lstStyle/>
          <a:p>
            <a:fld id="{A8E9B791-1E8C-384A-854D-1A5B230D171B}" type="datetimeFigureOut">
              <a:rPr lang="en-US" smtClean="0"/>
              <a:t>8/7/2014</a:t>
            </a:fld>
            <a:endParaRPr lang="en-US" dirty="0"/>
          </a:p>
        </p:txBody>
      </p:sp>
      <p:sp>
        <p:nvSpPr>
          <p:cNvPr id="5" name="Footer Placeholder 4"/>
          <p:cNvSpPr>
            <a:spLocks noGrp="1"/>
          </p:cNvSpPr>
          <p:nvPr>
            <p:ph type="ftr" sz="quarter" idx="11"/>
          </p:nvPr>
        </p:nvSpPr>
        <p:spPr>
          <a:xfrm>
            <a:off x="3124200" y="6189765"/>
            <a:ext cx="2895600" cy="365125"/>
          </a:xfrm>
        </p:spPr>
        <p:txBody>
          <a:bodyPr/>
          <a:lstStyle/>
          <a:p>
            <a:endParaRPr lang="en-US" dirty="0"/>
          </a:p>
        </p:txBody>
      </p:sp>
      <p:sp>
        <p:nvSpPr>
          <p:cNvPr id="6" name="Slide Number Placeholder 5"/>
          <p:cNvSpPr>
            <a:spLocks noGrp="1"/>
          </p:cNvSpPr>
          <p:nvPr>
            <p:ph type="sldNum" sz="quarter" idx="12"/>
          </p:nvPr>
        </p:nvSpPr>
        <p:spPr>
          <a:xfrm>
            <a:off x="6553199" y="6189765"/>
            <a:ext cx="2133600" cy="365125"/>
          </a:xfrm>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17992273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3004" y="964589"/>
            <a:ext cx="6941071" cy="915731"/>
          </a:xfrm>
        </p:spPr>
        <p:txBody>
          <a:bodyPr anchor="b" anchorCtr="0"/>
          <a:lstStyle>
            <a:lvl1pPr algn="ctr">
              <a:lnSpc>
                <a:spcPts val="3560"/>
              </a:lnSpc>
              <a:defRPr/>
            </a:lvl1pPr>
          </a:lstStyle>
          <a:p>
            <a:r>
              <a:rPr lang="en-US" dirty="0" smtClean="0"/>
              <a:t>Click to edit Master title style</a:t>
            </a:r>
            <a:endParaRPr lang="en-US" dirty="0"/>
          </a:p>
        </p:txBody>
      </p:sp>
      <p:sp>
        <p:nvSpPr>
          <p:cNvPr id="3" name="Content Placeholder 2"/>
          <p:cNvSpPr>
            <a:spLocks noGrp="1"/>
          </p:cNvSpPr>
          <p:nvPr>
            <p:ph idx="1"/>
          </p:nvPr>
        </p:nvSpPr>
        <p:spPr>
          <a:xfrm>
            <a:off x="1477840" y="1968922"/>
            <a:ext cx="5695933" cy="3704390"/>
          </a:xfrm>
        </p:spPr>
        <p:txBody>
          <a:bodyPr anchor="ctr"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457200" y="6173787"/>
            <a:ext cx="2133600" cy="365125"/>
          </a:xfrm>
        </p:spPr>
        <p:txBody>
          <a:bodyPr/>
          <a:lstStyle/>
          <a:p>
            <a:fld id="{A8E9B791-1E8C-384A-854D-1A5B230D171B}" type="datetimeFigureOut">
              <a:rPr lang="en-US" smtClean="0"/>
              <a:t>8/7/2014</a:t>
            </a:fld>
            <a:endParaRPr lang="en-US" dirty="0"/>
          </a:p>
        </p:txBody>
      </p:sp>
      <p:sp>
        <p:nvSpPr>
          <p:cNvPr id="5" name="Footer Placeholder 4"/>
          <p:cNvSpPr>
            <a:spLocks noGrp="1"/>
          </p:cNvSpPr>
          <p:nvPr>
            <p:ph type="ftr" sz="quarter" idx="11"/>
          </p:nvPr>
        </p:nvSpPr>
        <p:spPr>
          <a:xfrm>
            <a:off x="3124200" y="6189765"/>
            <a:ext cx="2895600" cy="365125"/>
          </a:xfrm>
        </p:spPr>
        <p:txBody>
          <a:bodyPr/>
          <a:lstStyle/>
          <a:p>
            <a:endParaRPr lang="en-US" dirty="0"/>
          </a:p>
        </p:txBody>
      </p:sp>
      <p:sp>
        <p:nvSpPr>
          <p:cNvPr id="6" name="Slide Number Placeholder 5"/>
          <p:cNvSpPr>
            <a:spLocks noGrp="1"/>
          </p:cNvSpPr>
          <p:nvPr>
            <p:ph type="sldNum" sz="quarter" idx="12"/>
          </p:nvPr>
        </p:nvSpPr>
        <p:spPr>
          <a:xfrm>
            <a:off x="6553199" y="6189765"/>
            <a:ext cx="2133600" cy="365125"/>
          </a:xfrm>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27229688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28108" y="3025565"/>
            <a:ext cx="7772400" cy="1362075"/>
          </a:xfrm>
        </p:spPr>
        <p:txBody>
          <a:bodyPr anchor="b" anchorCtr="0">
            <a:normAutofit/>
          </a:bodyPr>
          <a:lstStyle>
            <a:lvl1pPr algn="l">
              <a:defRPr sz="2800" b="0" i="0" cap="none"/>
            </a:lvl1pPr>
          </a:lstStyle>
          <a:p>
            <a:r>
              <a:rPr lang="en-US" smtClean="0"/>
              <a:t>Click to edit Master title style</a:t>
            </a:r>
            <a:endParaRPr lang="en-US" dirty="0"/>
          </a:p>
        </p:txBody>
      </p:sp>
      <p:sp>
        <p:nvSpPr>
          <p:cNvPr id="3" name="Text Placeholder 2"/>
          <p:cNvSpPr>
            <a:spLocks noGrp="1"/>
          </p:cNvSpPr>
          <p:nvPr>
            <p:ph type="body" idx="1"/>
          </p:nvPr>
        </p:nvSpPr>
        <p:spPr>
          <a:xfrm>
            <a:off x="928108" y="4406900"/>
            <a:ext cx="7772400" cy="1500187"/>
          </a:xfrm>
        </p:spPr>
        <p:txBody>
          <a:bodyPr anchor="t" anchorCtr="0"/>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a:xfrm>
            <a:off x="457200" y="6198968"/>
            <a:ext cx="2133600" cy="365125"/>
          </a:xfrm>
        </p:spPr>
        <p:txBody>
          <a:bodyPr/>
          <a:lstStyle/>
          <a:p>
            <a:fld id="{A8E9B791-1E8C-384A-854D-1A5B230D171B}" type="datetimeFigureOut">
              <a:rPr lang="en-US" smtClean="0"/>
              <a:t>8/7/2014</a:t>
            </a:fld>
            <a:endParaRPr lang="en-US" dirty="0"/>
          </a:p>
        </p:txBody>
      </p:sp>
      <p:sp>
        <p:nvSpPr>
          <p:cNvPr id="5" name="Footer Placeholder 4"/>
          <p:cNvSpPr>
            <a:spLocks noGrp="1"/>
          </p:cNvSpPr>
          <p:nvPr>
            <p:ph type="ftr" sz="quarter" idx="11"/>
          </p:nvPr>
        </p:nvSpPr>
        <p:spPr>
          <a:xfrm>
            <a:off x="3124200" y="6198968"/>
            <a:ext cx="2895600" cy="365125"/>
          </a:xfrm>
        </p:spPr>
        <p:txBody>
          <a:bodyPr/>
          <a:lstStyle/>
          <a:p>
            <a:endParaRPr lang="en-US" dirty="0"/>
          </a:p>
        </p:txBody>
      </p:sp>
      <p:sp>
        <p:nvSpPr>
          <p:cNvPr id="6" name="Slide Number Placeholder 5"/>
          <p:cNvSpPr>
            <a:spLocks noGrp="1"/>
          </p:cNvSpPr>
          <p:nvPr>
            <p:ph type="sldNum" sz="quarter" idx="12"/>
          </p:nvPr>
        </p:nvSpPr>
        <p:spPr>
          <a:xfrm>
            <a:off x="6553200" y="6173787"/>
            <a:ext cx="2133600" cy="365125"/>
          </a:xfrm>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4025033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944852" y="1397752"/>
            <a:ext cx="2742396" cy="4728412"/>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Content Placeholder 3"/>
          <p:cNvSpPr>
            <a:spLocks noGrp="1"/>
          </p:cNvSpPr>
          <p:nvPr>
            <p:ph sz="half" idx="2"/>
          </p:nvPr>
        </p:nvSpPr>
        <p:spPr>
          <a:xfrm>
            <a:off x="5944923" y="1387552"/>
            <a:ext cx="2741877" cy="4738612"/>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Date Placeholder 4"/>
          <p:cNvSpPr>
            <a:spLocks noGrp="1"/>
          </p:cNvSpPr>
          <p:nvPr>
            <p:ph type="dt" sz="half" idx="10"/>
          </p:nvPr>
        </p:nvSpPr>
        <p:spPr/>
        <p:txBody>
          <a:bodyPr/>
          <a:lstStyle/>
          <a:p>
            <a:fld id="{A8E9B791-1E8C-384A-854D-1A5B230D171B}" type="datetimeFigureOut">
              <a:rPr lang="en-US" smtClean="0"/>
              <a:t>8/7/2014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1901475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947569" y="1045882"/>
            <a:ext cx="2739679" cy="703738"/>
          </a:xfrm>
        </p:spPr>
        <p:txBody>
          <a:bodyPr anchor="b">
            <a:noAutofit/>
          </a:bodyPr>
          <a:lstStyle>
            <a:lvl1pPr marL="0" indent="0">
              <a:buNone/>
              <a:defRPr sz="2000" b="0" i="0">
                <a:solidFill>
                  <a:srgbClr val="500000"/>
                </a:solidFill>
                <a:latin typeface="Georgi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5902737" y="1045882"/>
            <a:ext cx="2741877" cy="703738"/>
          </a:xfrm>
        </p:spPr>
        <p:txBody>
          <a:bodyPr anchor="b">
            <a:noAutofit/>
          </a:bodyPr>
          <a:lstStyle>
            <a:lvl1pPr marL="0" indent="0">
              <a:buNone/>
              <a:defRPr sz="2000" b="0" i="0">
                <a:solidFill>
                  <a:srgbClr val="500000"/>
                </a:solidFill>
                <a:latin typeface="Georgi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A8E9B791-1E8C-384A-854D-1A5B230D171B}" type="datetimeFigureOut">
              <a:rPr lang="en-US" smtClean="0"/>
              <a:t>8/7/2014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E2A308B-3513-6A4E-BD41-327EE3C2E66B}" type="slidenum">
              <a:rPr lang="en-US" smtClean="0"/>
              <a:t>‹#›</a:t>
            </a:fld>
            <a:endParaRPr lang="en-US" dirty="0"/>
          </a:p>
        </p:txBody>
      </p:sp>
      <p:sp>
        <p:nvSpPr>
          <p:cNvPr id="10" name="Content Placeholder 2"/>
          <p:cNvSpPr>
            <a:spLocks noGrp="1"/>
          </p:cNvSpPr>
          <p:nvPr>
            <p:ph sz="half" idx="13"/>
          </p:nvPr>
        </p:nvSpPr>
        <p:spPr>
          <a:xfrm>
            <a:off x="2944852" y="1840587"/>
            <a:ext cx="2742396" cy="4444571"/>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1" name="Content Placeholder 3"/>
          <p:cNvSpPr>
            <a:spLocks noGrp="1"/>
          </p:cNvSpPr>
          <p:nvPr>
            <p:ph sz="half" idx="2"/>
          </p:nvPr>
        </p:nvSpPr>
        <p:spPr>
          <a:xfrm>
            <a:off x="5902737" y="1842541"/>
            <a:ext cx="2741877" cy="4442617"/>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382655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944852" y="1397752"/>
            <a:ext cx="2742396" cy="4728412"/>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Content Placeholder 3"/>
          <p:cNvSpPr>
            <a:spLocks noGrp="1"/>
          </p:cNvSpPr>
          <p:nvPr>
            <p:ph sz="half" idx="2"/>
          </p:nvPr>
        </p:nvSpPr>
        <p:spPr>
          <a:xfrm>
            <a:off x="5944923" y="1387552"/>
            <a:ext cx="2741877" cy="4738612"/>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Date Placeholder 4"/>
          <p:cNvSpPr>
            <a:spLocks noGrp="1"/>
          </p:cNvSpPr>
          <p:nvPr>
            <p:ph type="dt" sz="half" idx="10"/>
          </p:nvPr>
        </p:nvSpPr>
        <p:spPr/>
        <p:txBody>
          <a:bodyPr/>
          <a:lstStyle/>
          <a:p>
            <a:fld id="{A8E9B791-1E8C-384A-854D-1A5B230D171B}" type="datetimeFigureOut">
              <a:rPr lang="en-US" smtClean="0"/>
              <a:t>8/7/2014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2447799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8E9B791-1E8C-384A-854D-1A5B230D171B}" type="datetimeFigureOut">
              <a:rPr lang="en-US" smtClean="0"/>
              <a:t>8/7/2014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2319416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E9B791-1E8C-384A-854D-1A5B230D171B}" type="datetimeFigureOut">
              <a:rPr lang="en-US" smtClean="0"/>
              <a:t>8/7/2014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42680650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1661" y="1877265"/>
            <a:ext cx="2135021" cy="2079260"/>
          </a:xfrm>
        </p:spPr>
        <p:txBody>
          <a:bodyPr anchor="b">
            <a:normAutofit/>
          </a:bodyPr>
          <a:lstStyle>
            <a:lvl1pPr algn="r">
              <a:defRPr sz="2800" b="0" i="0" baseline="0"/>
            </a:lvl1pPr>
          </a:lstStyle>
          <a:p>
            <a:r>
              <a:rPr lang="en-US" smtClean="0"/>
              <a:t>Click to edit Master title style</a:t>
            </a:r>
            <a:endParaRPr lang="en-US" dirty="0"/>
          </a:p>
        </p:txBody>
      </p:sp>
      <p:sp>
        <p:nvSpPr>
          <p:cNvPr id="3" name="Content Placeholder 2"/>
          <p:cNvSpPr>
            <a:spLocks noGrp="1"/>
          </p:cNvSpPr>
          <p:nvPr>
            <p:ph idx="1"/>
          </p:nvPr>
        </p:nvSpPr>
        <p:spPr>
          <a:xfrm>
            <a:off x="2990867" y="874217"/>
            <a:ext cx="5695933" cy="52519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4122622"/>
            <a:ext cx="1889480" cy="2003541"/>
          </a:xfrm>
        </p:spPr>
        <p:txBody>
          <a:bodyPr/>
          <a:lstStyle>
            <a:lvl1pPr marL="0" indent="0" algn="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E9B791-1E8C-384A-854D-1A5B230D171B}" type="datetimeFigureOut">
              <a:rPr lang="en-US" smtClean="0"/>
              <a:t>8/7/2014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8126465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92659" y="4800600"/>
            <a:ext cx="5486400" cy="566738"/>
          </a:xfrm>
        </p:spPr>
        <p:txBody>
          <a:bodyPr anchor="b"/>
          <a:lstStyle>
            <a:lvl1pPr algn="l">
              <a:defRPr sz="2000" b="0" i="0"/>
            </a:lvl1pPr>
          </a:lstStyle>
          <a:p>
            <a:r>
              <a:rPr lang="en-US" smtClean="0"/>
              <a:t>Click to edit Master title style</a:t>
            </a:r>
            <a:endParaRPr lang="en-US" dirty="0"/>
          </a:p>
        </p:txBody>
      </p:sp>
      <p:sp>
        <p:nvSpPr>
          <p:cNvPr id="3" name="Picture Placeholder 2"/>
          <p:cNvSpPr>
            <a:spLocks noGrp="1"/>
          </p:cNvSpPr>
          <p:nvPr>
            <p:ph type="pic" idx="1"/>
          </p:nvPr>
        </p:nvSpPr>
        <p:spPr>
          <a:xfrm>
            <a:off x="892659" y="1214701"/>
            <a:ext cx="7564592" cy="35128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908832" y="5367338"/>
            <a:ext cx="5486400" cy="804862"/>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A8E9B791-1E8C-384A-854D-1A5B230D171B}" type="datetimeFigureOut">
              <a:rPr lang="en-US" smtClean="0"/>
              <a:t>8/7/2014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39122981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8E9B791-1E8C-384A-854D-1A5B230D171B}" type="datetimeFigureOut">
              <a:rPr lang="en-US" smtClean="0"/>
              <a:t>8/7/2014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30925531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8E9B791-1E8C-384A-854D-1A5B230D171B}" type="datetimeFigureOut">
              <a:rPr lang="en-US" smtClean="0"/>
              <a:t>8/7/2014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10553696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02264" y="3137977"/>
            <a:ext cx="6400800" cy="1752600"/>
          </a:xfrm>
        </p:spPr>
        <p:txBody>
          <a:bodyPr>
            <a:normAutofit/>
          </a:bodyPr>
          <a:lstStyle>
            <a:lvl1pPr marL="0" indent="0" algn="l">
              <a:buNone/>
              <a:defRPr sz="24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7" name="Title 6"/>
          <p:cNvSpPr>
            <a:spLocks noGrp="1"/>
          </p:cNvSpPr>
          <p:nvPr>
            <p:ph type="title"/>
          </p:nvPr>
        </p:nvSpPr>
        <p:spPr>
          <a:xfrm>
            <a:off x="902264" y="2061310"/>
            <a:ext cx="6400800" cy="1076667"/>
          </a:xfrm>
        </p:spPr>
        <p:txBody>
          <a:bodyPr anchor="b" anchorCtr="0"/>
          <a:lstStyle>
            <a:lvl1pPr algn="l">
              <a:defRPr/>
            </a:lvl1pPr>
          </a:lstStyle>
          <a:p>
            <a:r>
              <a:rPr lang="en-US" smtClean="0"/>
              <a:t>Click to edit Master title style</a:t>
            </a:r>
            <a:endParaRPr lang="en-US" dirty="0"/>
          </a:p>
        </p:txBody>
      </p:sp>
      <p:sp>
        <p:nvSpPr>
          <p:cNvPr id="8" name="Date Placeholder 7"/>
          <p:cNvSpPr>
            <a:spLocks noGrp="1"/>
          </p:cNvSpPr>
          <p:nvPr>
            <p:ph type="dt" sz="half" idx="10"/>
          </p:nvPr>
        </p:nvSpPr>
        <p:spPr>
          <a:xfrm>
            <a:off x="457200" y="6173787"/>
            <a:ext cx="2133600" cy="365125"/>
          </a:xfrm>
        </p:spPr>
        <p:txBody>
          <a:bodyPr/>
          <a:lstStyle/>
          <a:p>
            <a:fld id="{A8E9B791-1E8C-384A-854D-1A5B230D171B}" type="datetimeFigureOut">
              <a:rPr lang="en-US" smtClean="0"/>
              <a:t>8/7/2014</a:t>
            </a:fld>
            <a:endParaRPr lang="en-US" dirty="0"/>
          </a:p>
        </p:txBody>
      </p:sp>
      <p:sp>
        <p:nvSpPr>
          <p:cNvPr id="9" name="Footer Placeholder 8"/>
          <p:cNvSpPr>
            <a:spLocks noGrp="1"/>
          </p:cNvSpPr>
          <p:nvPr>
            <p:ph type="ftr" sz="quarter" idx="11"/>
          </p:nvPr>
        </p:nvSpPr>
        <p:spPr>
          <a:xfrm>
            <a:off x="3124200" y="6189765"/>
            <a:ext cx="2895600" cy="365125"/>
          </a:xfrm>
        </p:spPr>
        <p:txBody>
          <a:bodyPr/>
          <a:lstStyle/>
          <a:p>
            <a:endParaRPr lang="en-US" dirty="0"/>
          </a:p>
        </p:txBody>
      </p:sp>
      <p:sp>
        <p:nvSpPr>
          <p:cNvPr id="10" name="Slide Number Placeholder 9"/>
          <p:cNvSpPr>
            <a:spLocks noGrp="1"/>
          </p:cNvSpPr>
          <p:nvPr>
            <p:ph type="sldNum" sz="quarter" idx="12"/>
          </p:nvPr>
        </p:nvSpPr>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5471621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2990866" y="1122678"/>
            <a:ext cx="5695933" cy="5003486"/>
          </a:xfrm>
        </p:spPr>
        <p:txBody>
          <a:bodyPr anchor="ctr"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457200" y="6173787"/>
            <a:ext cx="2133600" cy="365125"/>
          </a:xfrm>
        </p:spPr>
        <p:txBody>
          <a:bodyPr/>
          <a:lstStyle/>
          <a:p>
            <a:fld id="{A8E9B791-1E8C-384A-854D-1A5B230D171B}" type="datetimeFigureOut">
              <a:rPr lang="en-US" smtClean="0"/>
              <a:t>8/7/2014</a:t>
            </a:fld>
            <a:endParaRPr lang="en-US" dirty="0"/>
          </a:p>
        </p:txBody>
      </p:sp>
      <p:sp>
        <p:nvSpPr>
          <p:cNvPr id="5" name="Footer Placeholder 4"/>
          <p:cNvSpPr>
            <a:spLocks noGrp="1"/>
          </p:cNvSpPr>
          <p:nvPr>
            <p:ph type="ftr" sz="quarter" idx="11"/>
          </p:nvPr>
        </p:nvSpPr>
        <p:spPr>
          <a:xfrm>
            <a:off x="3124200" y="6189765"/>
            <a:ext cx="2895600" cy="365125"/>
          </a:xfrm>
        </p:spPr>
        <p:txBody>
          <a:bodyPr/>
          <a:lstStyle/>
          <a:p>
            <a:endParaRPr lang="en-US" dirty="0"/>
          </a:p>
        </p:txBody>
      </p:sp>
      <p:sp>
        <p:nvSpPr>
          <p:cNvPr id="6" name="Slide Number Placeholder 5"/>
          <p:cNvSpPr>
            <a:spLocks noGrp="1"/>
          </p:cNvSpPr>
          <p:nvPr>
            <p:ph type="sldNum" sz="quarter" idx="12"/>
          </p:nvPr>
        </p:nvSpPr>
        <p:spPr>
          <a:xfrm>
            <a:off x="6553199" y="6189765"/>
            <a:ext cx="2133600" cy="365125"/>
          </a:xfrm>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34182003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3004" y="964589"/>
            <a:ext cx="6941071" cy="915731"/>
          </a:xfrm>
        </p:spPr>
        <p:txBody>
          <a:bodyPr anchor="b" anchorCtr="0"/>
          <a:lstStyle>
            <a:lvl1pPr algn="ctr">
              <a:lnSpc>
                <a:spcPts val="3560"/>
              </a:lnSpc>
              <a:defRPr/>
            </a:lvl1pPr>
          </a:lstStyle>
          <a:p>
            <a:r>
              <a:rPr lang="en-US" dirty="0" smtClean="0"/>
              <a:t>Click to edit Master title style</a:t>
            </a:r>
            <a:endParaRPr lang="en-US" dirty="0"/>
          </a:p>
        </p:txBody>
      </p:sp>
      <p:sp>
        <p:nvSpPr>
          <p:cNvPr id="3" name="Content Placeholder 2"/>
          <p:cNvSpPr>
            <a:spLocks noGrp="1"/>
          </p:cNvSpPr>
          <p:nvPr>
            <p:ph idx="1"/>
          </p:nvPr>
        </p:nvSpPr>
        <p:spPr>
          <a:xfrm>
            <a:off x="1477840" y="1968922"/>
            <a:ext cx="5695933" cy="3704390"/>
          </a:xfrm>
        </p:spPr>
        <p:txBody>
          <a:bodyPr anchor="ctr"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457200" y="6173787"/>
            <a:ext cx="2133600" cy="365125"/>
          </a:xfrm>
        </p:spPr>
        <p:txBody>
          <a:bodyPr/>
          <a:lstStyle/>
          <a:p>
            <a:fld id="{A8E9B791-1E8C-384A-854D-1A5B230D171B}" type="datetimeFigureOut">
              <a:rPr lang="en-US" smtClean="0"/>
              <a:t>8/7/2014</a:t>
            </a:fld>
            <a:endParaRPr lang="en-US" dirty="0"/>
          </a:p>
        </p:txBody>
      </p:sp>
      <p:sp>
        <p:nvSpPr>
          <p:cNvPr id="5" name="Footer Placeholder 4"/>
          <p:cNvSpPr>
            <a:spLocks noGrp="1"/>
          </p:cNvSpPr>
          <p:nvPr>
            <p:ph type="ftr" sz="quarter" idx="11"/>
          </p:nvPr>
        </p:nvSpPr>
        <p:spPr>
          <a:xfrm>
            <a:off x="3124200" y="6189765"/>
            <a:ext cx="2895600" cy="365125"/>
          </a:xfrm>
        </p:spPr>
        <p:txBody>
          <a:bodyPr/>
          <a:lstStyle/>
          <a:p>
            <a:endParaRPr lang="en-US" dirty="0"/>
          </a:p>
        </p:txBody>
      </p:sp>
      <p:sp>
        <p:nvSpPr>
          <p:cNvPr id="6" name="Slide Number Placeholder 5"/>
          <p:cNvSpPr>
            <a:spLocks noGrp="1"/>
          </p:cNvSpPr>
          <p:nvPr>
            <p:ph type="sldNum" sz="quarter" idx="12"/>
          </p:nvPr>
        </p:nvSpPr>
        <p:spPr>
          <a:xfrm>
            <a:off x="6553199" y="6189765"/>
            <a:ext cx="2133600" cy="365125"/>
          </a:xfrm>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26027945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28108" y="3025565"/>
            <a:ext cx="7772400" cy="1362075"/>
          </a:xfrm>
        </p:spPr>
        <p:txBody>
          <a:bodyPr anchor="b" anchorCtr="0">
            <a:normAutofit/>
          </a:bodyPr>
          <a:lstStyle>
            <a:lvl1pPr algn="l">
              <a:defRPr sz="2800" b="0" i="0" cap="none"/>
            </a:lvl1pPr>
          </a:lstStyle>
          <a:p>
            <a:r>
              <a:rPr lang="en-US" smtClean="0"/>
              <a:t>Click to edit Master title style</a:t>
            </a:r>
            <a:endParaRPr lang="en-US" dirty="0"/>
          </a:p>
        </p:txBody>
      </p:sp>
      <p:sp>
        <p:nvSpPr>
          <p:cNvPr id="3" name="Text Placeholder 2"/>
          <p:cNvSpPr>
            <a:spLocks noGrp="1"/>
          </p:cNvSpPr>
          <p:nvPr>
            <p:ph type="body" idx="1"/>
          </p:nvPr>
        </p:nvSpPr>
        <p:spPr>
          <a:xfrm>
            <a:off x="928108" y="4406900"/>
            <a:ext cx="7772400" cy="1500187"/>
          </a:xfrm>
        </p:spPr>
        <p:txBody>
          <a:bodyPr anchor="t" anchorCtr="0"/>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a:xfrm>
            <a:off x="457200" y="6198968"/>
            <a:ext cx="2133600" cy="365125"/>
          </a:xfrm>
        </p:spPr>
        <p:txBody>
          <a:bodyPr/>
          <a:lstStyle/>
          <a:p>
            <a:fld id="{A8E9B791-1E8C-384A-854D-1A5B230D171B}" type="datetimeFigureOut">
              <a:rPr lang="en-US" smtClean="0"/>
              <a:t>8/7/2014</a:t>
            </a:fld>
            <a:endParaRPr lang="en-US" dirty="0"/>
          </a:p>
        </p:txBody>
      </p:sp>
      <p:sp>
        <p:nvSpPr>
          <p:cNvPr id="5" name="Footer Placeholder 4"/>
          <p:cNvSpPr>
            <a:spLocks noGrp="1"/>
          </p:cNvSpPr>
          <p:nvPr>
            <p:ph type="ftr" sz="quarter" idx="11"/>
          </p:nvPr>
        </p:nvSpPr>
        <p:spPr>
          <a:xfrm>
            <a:off x="3124200" y="6198968"/>
            <a:ext cx="2895600" cy="365125"/>
          </a:xfrm>
        </p:spPr>
        <p:txBody>
          <a:bodyPr/>
          <a:lstStyle/>
          <a:p>
            <a:endParaRPr lang="en-US" dirty="0"/>
          </a:p>
        </p:txBody>
      </p:sp>
      <p:sp>
        <p:nvSpPr>
          <p:cNvPr id="6" name="Slide Number Placeholder 5"/>
          <p:cNvSpPr>
            <a:spLocks noGrp="1"/>
          </p:cNvSpPr>
          <p:nvPr>
            <p:ph type="sldNum" sz="quarter" idx="12"/>
          </p:nvPr>
        </p:nvSpPr>
        <p:spPr>
          <a:xfrm>
            <a:off x="6553200" y="6173787"/>
            <a:ext cx="2133600" cy="365125"/>
          </a:xfrm>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20784418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947569" y="1045882"/>
            <a:ext cx="2739679" cy="703738"/>
          </a:xfrm>
        </p:spPr>
        <p:txBody>
          <a:bodyPr anchor="b">
            <a:noAutofit/>
          </a:bodyPr>
          <a:lstStyle>
            <a:lvl1pPr marL="0" indent="0">
              <a:buNone/>
              <a:defRPr sz="2000" b="0" i="0">
                <a:solidFill>
                  <a:srgbClr val="500000"/>
                </a:solidFill>
                <a:latin typeface="Georgi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5902737" y="1045882"/>
            <a:ext cx="2741877" cy="703738"/>
          </a:xfrm>
        </p:spPr>
        <p:txBody>
          <a:bodyPr anchor="b">
            <a:noAutofit/>
          </a:bodyPr>
          <a:lstStyle>
            <a:lvl1pPr marL="0" indent="0">
              <a:buNone/>
              <a:defRPr sz="2000" b="0" i="0">
                <a:solidFill>
                  <a:srgbClr val="500000"/>
                </a:solidFill>
                <a:latin typeface="Georgi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A8E9B791-1E8C-384A-854D-1A5B230D171B}" type="datetimeFigureOut">
              <a:rPr lang="en-US" smtClean="0"/>
              <a:t>8/7/2014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E2A308B-3513-6A4E-BD41-327EE3C2E66B}" type="slidenum">
              <a:rPr lang="en-US" smtClean="0"/>
              <a:t>‹#›</a:t>
            </a:fld>
            <a:endParaRPr lang="en-US" dirty="0"/>
          </a:p>
        </p:txBody>
      </p:sp>
      <p:sp>
        <p:nvSpPr>
          <p:cNvPr id="10" name="Content Placeholder 2"/>
          <p:cNvSpPr>
            <a:spLocks noGrp="1"/>
          </p:cNvSpPr>
          <p:nvPr>
            <p:ph sz="half" idx="13"/>
          </p:nvPr>
        </p:nvSpPr>
        <p:spPr>
          <a:xfrm>
            <a:off x="2944852" y="1840587"/>
            <a:ext cx="2742396" cy="4444571"/>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1" name="Content Placeholder 3"/>
          <p:cNvSpPr>
            <a:spLocks noGrp="1"/>
          </p:cNvSpPr>
          <p:nvPr>
            <p:ph sz="half" idx="2"/>
          </p:nvPr>
        </p:nvSpPr>
        <p:spPr>
          <a:xfrm>
            <a:off x="5902737" y="1842541"/>
            <a:ext cx="2741877" cy="4442617"/>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42707412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944852" y="1397752"/>
            <a:ext cx="2742396" cy="4728412"/>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Content Placeholder 3"/>
          <p:cNvSpPr>
            <a:spLocks noGrp="1"/>
          </p:cNvSpPr>
          <p:nvPr>
            <p:ph sz="half" idx="2"/>
          </p:nvPr>
        </p:nvSpPr>
        <p:spPr>
          <a:xfrm>
            <a:off x="5944923" y="1387552"/>
            <a:ext cx="2741877" cy="4738612"/>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Date Placeholder 4"/>
          <p:cNvSpPr>
            <a:spLocks noGrp="1"/>
          </p:cNvSpPr>
          <p:nvPr>
            <p:ph type="dt" sz="half" idx="10"/>
          </p:nvPr>
        </p:nvSpPr>
        <p:spPr/>
        <p:txBody>
          <a:bodyPr/>
          <a:lstStyle/>
          <a:p>
            <a:fld id="{A8E9B791-1E8C-384A-854D-1A5B230D171B}" type="datetimeFigureOut">
              <a:rPr lang="en-US" smtClean="0"/>
              <a:t>8/7/2014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26768259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947569" y="1045882"/>
            <a:ext cx="2739679" cy="703738"/>
          </a:xfrm>
        </p:spPr>
        <p:txBody>
          <a:bodyPr anchor="b">
            <a:noAutofit/>
          </a:bodyPr>
          <a:lstStyle>
            <a:lvl1pPr marL="0" indent="0">
              <a:buNone/>
              <a:defRPr sz="2000" b="0" i="0">
                <a:solidFill>
                  <a:srgbClr val="FFFFFE"/>
                </a:solidFill>
                <a:latin typeface="Georgi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5" name="Text Placeholder 4"/>
          <p:cNvSpPr>
            <a:spLocks noGrp="1"/>
          </p:cNvSpPr>
          <p:nvPr>
            <p:ph type="body" sz="quarter" idx="3"/>
          </p:nvPr>
        </p:nvSpPr>
        <p:spPr>
          <a:xfrm>
            <a:off x="5902737" y="1045882"/>
            <a:ext cx="2741877" cy="703738"/>
          </a:xfrm>
        </p:spPr>
        <p:txBody>
          <a:bodyPr anchor="b">
            <a:noAutofit/>
          </a:bodyPr>
          <a:lstStyle>
            <a:lvl1pPr marL="0" indent="0">
              <a:buNone/>
              <a:defRPr sz="2000" b="0" i="0">
                <a:solidFill>
                  <a:srgbClr val="FFFFFE"/>
                </a:solidFill>
                <a:latin typeface="Georgi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Date Placeholder 6"/>
          <p:cNvSpPr>
            <a:spLocks noGrp="1"/>
          </p:cNvSpPr>
          <p:nvPr>
            <p:ph type="dt" sz="half" idx="10"/>
          </p:nvPr>
        </p:nvSpPr>
        <p:spPr/>
        <p:txBody>
          <a:bodyPr/>
          <a:lstStyle/>
          <a:p>
            <a:fld id="{A8E9B791-1E8C-384A-854D-1A5B230D171B}" type="datetimeFigureOut">
              <a:rPr lang="en-US" smtClean="0"/>
              <a:t>8/7/2014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E2A308B-3513-6A4E-BD41-327EE3C2E66B}" type="slidenum">
              <a:rPr lang="en-US" smtClean="0"/>
              <a:t>‹#›</a:t>
            </a:fld>
            <a:endParaRPr lang="en-US" dirty="0"/>
          </a:p>
        </p:txBody>
      </p:sp>
      <p:sp>
        <p:nvSpPr>
          <p:cNvPr id="10" name="Content Placeholder 2"/>
          <p:cNvSpPr>
            <a:spLocks noGrp="1"/>
          </p:cNvSpPr>
          <p:nvPr>
            <p:ph sz="half" idx="13"/>
          </p:nvPr>
        </p:nvSpPr>
        <p:spPr>
          <a:xfrm>
            <a:off x="2944852" y="1840587"/>
            <a:ext cx="2742396" cy="4444571"/>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1" name="Content Placeholder 3"/>
          <p:cNvSpPr>
            <a:spLocks noGrp="1"/>
          </p:cNvSpPr>
          <p:nvPr>
            <p:ph sz="half" idx="2"/>
          </p:nvPr>
        </p:nvSpPr>
        <p:spPr>
          <a:xfrm>
            <a:off x="5902737" y="1842541"/>
            <a:ext cx="2741877" cy="4442617"/>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3760154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8E9B791-1E8C-384A-854D-1A5B230D171B}" type="datetimeFigureOut">
              <a:rPr lang="en-US" smtClean="0"/>
              <a:t>8/7/2014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16495687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E9B791-1E8C-384A-854D-1A5B230D171B}" type="datetimeFigureOut">
              <a:rPr lang="en-US" smtClean="0"/>
              <a:t>8/7/2014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23609994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1661" y="1877265"/>
            <a:ext cx="2135021" cy="2079260"/>
          </a:xfrm>
        </p:spPr>
        <p:txBody>
          <a:bodyPr anchor="b">
            <a:normAutofit/>
          </a:bodyPr>
          <a:lstStyle>
            <a:lvl1pPr algn="r">
              <a:defRPr sz="2800" b="0" i="0" baseline="0"/>
            </a:lvl1pPr>
          </a:lstStyle>
          <a:p>
            <a:r>
              <a:rPr lang="en-US" smtClean="0"/>
              <a:t>Click to edit Master title style</a:t>
            </a:r>
            <a:endParaRPr lang="en-US" dirty="0"/>
          </a:p>
        </p:txBody>
      </p:sp>
      <p:sp>
        <p:nvSpPr>
          <p:cNvPr id="3" name="Content Placeholder 2"/>
          <p:cNvSpPr>
            <a:spLocks noGrp="1"/>
          </p:cNvSpPr>
          <p:nvPr>
            <p:ph idx="1"/>
          </p:nvPr>
        </p:nvSpPr>
        <p:spPr>
          <a:xfrm>
            <a:off x="2990867" y="874217"/>
            <a:ext cx="5695933" cy="52519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4122622"/>
            <a:ext cx="1889480" cy="2003541"/>
          </a:xfrm>
        </p:spPr>
        <p:txBody>
          <a:bodyPr/>
          <a:lstStyle>
            <a:lvl1pPr marL="0" indent="0" algn="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E9B791-1E8C-384A-854D-1A5B230D171B}" type="datetimeFigureOut">
              <a:rPr lang="en-US" smtClean="0"/>
              <a:t>8/7/2014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8524052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92659" y="4800600"/>
            <a:ext cx="5486400" cy="566738"/>
          </a:xfrm>
        </p:spPr>
        <p:txBody>
          <a:bodyPr anchor="b"/>
          <a:lstStyle>
            <a:lvl1pPr algn="l">
              <a:defRPr sz="2000" b="0" i="0"/>
            </a:lvl1pPr>
          </a:lstStyle>
          <a:p>
            <a:r>
              <a:rPr lang="en-US" smtClean="0"/>
              <a:t>Click to edit Master title style</a:t>
            </a:r>
            <a:endParaRPr lang="en-US" dirty="0"/>
          </a:p>
        </p:txBody>
      </p:sp>
      <p:sp>
        <p:nvSpPr>
          <p:cNvPr id="3" name="Picture Placeholder 2"/>
          <p:cNvSpPr>
            <a:spLocks noGrp="1"/>
          </p:cNvSpPr>
          <p:nvPr>
            <p:ph type="pic" idx="1"/>
          </p:nvPr>
        </p:nvSpPr>
        <p:spPr>
          <a:xfrm>
            <a:off x="892659" y="1555447"/>
            <a:ext cx="7564592" cy="317212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908832" y="5367338"/>
            <a:ext cx="5486400" cy="804862"/>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A8E9B791-1E8C-384A-854D-1A5B230D171B}" type="datetimeFigureOut">
              <a:rPr lang="en-US" smtClean="0"/>
              <a:t>8/7/2014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859041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02264" y="3137977"/>
            <a:ext cx="6400800" cy="1752600"/>
          </a:xfrm>
        </p:spPr>
        <p:txBody>
          <a:bodyPr>
            <a:normAutofit/>
          </a:bodyPr>
          <a:lstStyle>
            <a:lvl1pPr marL="0" indent="0" algn="l">
              <a:buNone/>
              <a:defRPr sz="2400" baseline="0">
                <a:solidFill>
                  <a:schemeClr val="accent6">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7" name="Title 6"/>
          <p:cNvSpPr>
            <a:spLocks noGrp="1"/>
          </p:cNvSpPr>
          <p:nvPr>
            <p:ph type="title"/>
          </p:nvPr>
        </p:nvSpPr>
        <p:spPr>
          <a:xfrm>
            <a:off x="902264" y="2061310"/>
            <a:ext cx="6400800" cy="1076667"/>
          </a:xfrm>
        </p:spPr>
        <p:txBody>
          <a:bodyPr anchor="b" anchorCtr="0"/>
          <a:lstStyle>
            <a:lvl1pPr algn="l">
              <a:defRPr/>
            </a:lvl1pPr>
          </a:lstStyle>
          <a:p>
            <a:r>
              <a:rPr lang="en-US" smtClean="0"/>
              <a:t>Click to edit Master title style</a:t>
            </a:r>
            <a:endParaRPr lang="en-US" dirty="0"/>
          </a:p>
        </p:txBody>
      </p:sp>
      <p:sp>
        <p:nvSpPr>
          <p:cNvPr id="8" name="Date Placeholder 7"/>
          <p:cNvSpPr>
            <a:spLocks noGrp="1"/>
          </p:cNvSpPr>
          <p:nvPr>
            <p:ph type="dt" sz="half" idx="10"/>
          </p:nvPr>
        </p:nvSpPr>
        <p:spPr>
          <a:xfrm>
            <a:off x="457200" y="6173787"/>
            <a:ext cx="2133600" cy="365125"/>
          </a:xfrm>
        </p:spPr>
        <p:txBody>
          <a:bodyPr/>
          <a:lstStyle/>
          <a:p>
            <a:fld id="{A8E9B791-1E8C-384A-854D-1A5B230D171B}" type="datetimeFigureOut">
              <a:rPr lang="en-US" smtClean="0"/>
              <a:t>8/7/2014</a:t>
            </a:fld>
            <a:endParaRPr lang="en-US" dirty="0"/>
          </a:p>
        </p:txBody>
      </p:sp>
      <p:sp>
        <p:nvSpPr>
          <p:cNvPr id="9" name="Footer Placeholder 8"/>
          <p:cNvSpPr>
            <a:spLocks noGrp="1"/>
          </p:cNvSpPr>
          <p:nvPr>
            <p:ph type="ftr" sz="quarter" idx="11"/>
          </p:nvPr>
        </p:nvSpPr>
        <p:spPr>
          <a:xfrm>
            <a:off x="3124200" y="6189765"/>
            <a:ext cx="2895600" cy="365125"/>
          </a:xfrm>
        </p:spPr>
        <p:txBody>
          <a:bodyPr/>
          <a:lstStyle/>
          <a:p>
            <a:endParaRPr lang="en-US" dirty="0"/>
          </a:p>
        </p:txBody>
      </p:sp>
      <p:sp>
        <p:nvSpPr>
          <p:cNvPr id="10" name="Slide Number Placeholder 9"/>
          <p:cNvSpPr>
            <a:spLocks noGrp="1"/>
          </p:cNvSpPr>
          <p:nvPr>
            <p:ph type="sldNum" sz="quarter" idx="12"/>
          </p:nvPr>
        </p:nvSpPr>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41048130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2990866" y="1122678"/>
            <a:ext cx="5695933" cy="5003486"/>
          </a:xfrm>
        </p:spPr>
        <p:txBody>
          <a:bodyPr anchor="ctr"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457200" y="6173787"/>
            <a:ext cx="2133600" cy="365125"/>
          </a:xfrm>
        </p:spPr>
        <p:txBody>
          <a:bodyPr/>
          <a:lstStyle/>
          <a:p>
            <a:fld id="{A8E9B791-1E8C-384A-854D-1A5B230D171B}" type="datetimeFigureOut">
              <a:rPr lang="en-US" smtClean="0"/>
              <a:t>8/7/2014</a:t>
            </a:fld>
            <a:endParaRPr lang="en-US" dirty="0"/>
          </a:p>
        </p:txBody>
      </p:sp>
      <p:sp>
        <p:nvSpPr>
          <p:cNvPr id="5" name="Footer Placeholder 4"/>
          <p:cNvSpPr>
            <a:spLocks noGrp="1"/>
          </p:cNvSpPr>
          <p:nvPr>
            <p:ph type="ftr" sz="quarter" idx="11"/>
          </p:nvPr>
        </p:nvSpPr>
        <p:spPr>
          <a:xfrm>
            <a:off x="3124200" y="6189765"/>
            <a:ext cx="2895600" cy="365125"/>
          </a:xfrm>
        </p:spPr>
        <p:txBody>
          <a:bodyPr/>
          <a:lstStyle/>
          <a:p>
            <a:endParaRPr lang="en-US" dirty="0"/>
          </a:p>
        </p:txBody>
      </p:sp>
      <p:sp>
        <p:nvSpPr>
          <p:cNvPr id="6" name="Slide Number Placeholder 5"/>
          <p:cNvSpPr>
            <a:spLocks noGrp="1"/>
          </p:cNvSpPr>
          <p:nvPr>
            <p:ph type="sldNum" sz="quarter" idx="12"/>
          </p:nvPr>
        </p:nvSpPr>
        <p:spPr>
          <a:xfrm>
            <a:off x="6553199" y="6189765"/>
            <a:ext cx="2133600" cy="365125"/>
          </a:xfrm>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3194970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3004" y="964589"/>
            <a:ext cx="6941071" cy="915731"/>
          </a:xfrm>
        </p:spPr>
        <p:txBody>
          <a:bodyPr anchor="b" anchorCtr="0"/>
          <a:lstStyle>
            <a:lvl1pPr algn="ctr">
              <a:lnSpc>
                <a:spcPts val="3560"/>
              </a:lnSpc>
              <a:defRPr/>
            </a:lvl1pPr>
          </a:lstStyle>
          <a:p>
            <a:r>
              <a:rPr lang="en-US" dirty="0" smtClean="0"/>
              <a:t>Click to edit Master title style</a:t>
            </a:r>
            <a:endParaRPr lang="en-US" dirty="0"/>
          </a:p>
        </p:txBody>
      </p:sp>
      <p:sp>
        <p:nvSpPr>
          <p:cNvPr id="3" name="Content Placeholder 2"/>
          <p:cNvSpPr>
            <a:spLocks noGrp="1"/>
          </p:cNvSpPr>
          <p:nvPr>
            <p:ph idx="1"/>
          </p:nvPr>
        </p:nvSpPr>
        <p:spPr>
          <a:xfrm>
            <a:off x="1477840" y="1968922"/>
            <a:ext cx="5695933" cy="3704390"/>
          </a:xfrm>
        </p:spPr>
        <p:txBody>
          <a:bodyPr anchor="ctr"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457200" y="6173787"/>
            <a:ext cx="2133600" cy="365125"/>
          </a:xfrm>
        </p:spPr>
        <p:txBody>
          <a:bodyPr/>
          <a:lstStyle/>
          <a:p>
            <a:fld id="{A8E9B791-1E8C-384A-854D-1A5B230D171B}" type="datetimeFigureOut">
              <a:rPr lang="en-US" smtClean="0"/>
              <a:t>8/7/2014</a:t>
            </a:fld>
            <a:endParaRPr lang="en-US" dirty="0"/>
          </a:p>
        </p:txBody>
      </p:sp>
      <p:sp>
        <p:nvSpPr>
          <p:cNvPr id="5" name="Footer Placeholder 4"/>
          <p:cNvSpPr>
            <a:spLocks noGrp="1"/>
          </p:cNvSpPr>
          <p:nvPr>
            <p:ph type="ftr" sz="quarter" idx="11"/>
          </p:nvPr>
        </p:nvSpPr>
        <p:spPr>
          <a:xfrm>
            <a:off x="3124200" y="6189765"/>
            <a:ext cx="2895600" cy="365125"/>
          </a:xfrm>
        </p:spPr>
        <p:txBody>
          <a:bodyPr/>
          <a:lstStyle/>
          <a:p>
            <a:endParaRPr lang="en-US" dirty="0"/>
          </a:p>
        </p:txBody>
      </p:sp>
      <p:sp>
        <p:nvSpPr>
          <p:cNvPr id="6" name="Slide Number Placeholder 5"/>
          <p:cNvSpPr>
            <a:spLocks noGrp="1"/>
          </p:cNvSpPr>
          <p:nvPr>
            <p:ph type="sldNum" sz="quarter" idx="12"/>
          </p:nvPr>
        </p:nvSpPr>
        <p:spPr>
          <a:xfrm>
            <a:off x="6553199" y="6189765"/>
            <a:ext cx="2133600" cy="365125"/>
          </a:xfrm>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2979959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28108" y="3025565"/>
            <a:ext cx="7772400" cy="1362075"/>
          </a:xfrm>
        </p:spPr>
        <p:txBody>
          <a:bodyPr anchor="b" anchorCtr="0">
            <a:normAutofit/>
          </a:bodyPr>
          <a:lstStyle>
            <a:lvl1pPr algn="l">
              <a:defRPr sz="2800" b="0" i="0" cap="none"/>
            </a:lvl1pPr>
          </a:lstStyle>
          <a:p>
            <a:r>
              <a:rPr lang="en-US" smtClean="0"/>
              <a:t>Click to edit Master title style</a:t>
            </a:r>
            <a:endParaRPr lang="en-US" dirty="0"/>
          </a:p>
        </p:txBody>
      </p:sp>
      <p:sp>
        <p:nvSpPr>
          <p:cNvPr id="3" name="Text Placeholder 2"/>
          <p:cNvSpPr>
            <a:spLocks noGrp="1"/>
          </p:cNvSpPr>
          <p:nvPr>
            <p:ph type="body" idx="1"/>
          </p:nvPr>
        </p:nvSpPr>
        <p:spPr>
          <a:xfrm>
            <a:off x="928108" y="4406900"/>
            <a:ext cx="7772400" cy="1500187"/>
          </a:xfrm>
        </p:spPr>
        <p:txBody>
          <a:bodyPr anchor="t" anchorCtr="0"/>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a:xfrm>
            <a:off x="457200" y="6198968"/>
            <a:ext cx="2133600" cy="365125"/>
          </a:xfrm>
        </p:spPr>
        <p:txBody>
          <a:bodyPr/>
          <a:lstStyle/>
          <a:p>
            <a:fld id="{A8E9B791-1E8C-384A-854D-1A5B230D171B}" type="datetimeFigureOut">
              <a:rPr lang="en-US" smtClean="0"/>
              <a:t>8/7/2014</a:t>
            </a:fld>
            <a:endParaRPr lang="en-US" dirty="0"/>
          </a:p>
        </p:txBody>
      </p:sp>
      <p:sp>
        <p:nvSpPr>
          <p:cNvPr id="5" name="Footer Placeholder 4"/>
          <p:cNvSpPr>
            <a:spLocks noGrp="1"/>
          </p:cNvSpPr>
          <p:nvPr>
            <p:ph type="ftr" sz="quarter" idx="11"/>
          </p:nvPr>
        </p:nvSpPr>
        <p:spPr>
          <a:xfrm>
            <a:off x="3124200" y="6198968"/>
            <a:ext cx="2895600" cy="365125"/>
          </a:xfrm>
        </p:spPr>
        <p:txBody>
          <a:bodyPr/>
          <a:lstStyle/>
          <a:p>
            <a:endParaRPr lang="en-US" dirty="0"/>
          </a:p>
        </p:txBody>
      </p:sp>
      <p:sp>
        <p:nvSpPr>
          <p:cNvPr id="6" name="Slide Number Placeholder 5"/>
          <p:cNvSpPr>
            <a:spLocks noGrp="1"/>
          </p:cNvSpPr>
          <p:nvPr>
            <p:ph type="sldNum" sz="quarter" idx="12"/>
          </p:nvPr>
        </p:nvSpPr>
        <p:spPr>
          <a:xfrm>
            <a:off x="6553200" y="6173787"/>
            <a:ext cx="2133600" cy="365125"/>
          </a:xfrm>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20166386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8E9B791-1E8C-384A-854D-1A5B230D171B}" type="datetimeFigureOut">
              <a:rPr lang="en-US" smtClean="0"/>
              <a:t>8/7/2014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25743941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944852" y="1397752"/>
            <a:ext cx="2742396" cy="4728412"/>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Content Placeholder 3"/>
          <p:cNvSpPr>
            <a:spLocks noGrp="1"/>
          </p:cNvSpPr>
          <p:nvPr>
            <p:ph sz="half" idx="2"/>
          </p:nvPr>
        </p:nvSpPr>
        <p:spPr>
          <a:xfrm>
            <a:off x="5944923" y="1387552"/>
            <a:ext cx="2741877" cy="4738612"/>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Date Placeholder 4"/>
          <p:cNvSpPr>
            <a:spLocks noGrp="1"/>
          </p:cNvSpPr>
          <p:nvPr>
            <p:ph type="dt" sz="half" idx="10"/>
          </p:nvPr>
        </p:nvSpPr>
        <p:spPr/>
        <p:txBody>
          <a:bodyPr/>
          <a:lstStyle/>
          <a:p>
            <a:fld id="{A8E9B791-1E8C-384A-854D-1A5B230D171B}" type="datetimeFigureOut">
              <a:rPr lang="en-US" smtClean="0"/>
              <a:t>8/7/2014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1511878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947569" y="1045882"/>
            <a:ext cx="2739679" cy="703738"/>
          </a:xfrm>
        </p:spPr>
        <p:txBody>
          <a:bodyPr anchor="b">
            <a:noAutofit/>
          </a:bodyPr>
          <a:lstStyle>
            <a:lvl1pPr marL="0" indent="0">
              <a:buNone/>
              <a:defRPr sz="2000" b="0" i="0">
                <a:solidFill>
                  <a:srgbClr val="FFFFFE"/>
                </a:solidFill>
                <a:latin typeface="Georgi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5" name="Text Placeholder 4"/>
          <p:cNvSpPr>
            <a:spLocks noGrp="1"/>
          </p:cNvSpPr>
          <p:nvPr>
            <p:ph type="body" sz="quarter" idx="3"/>
          </p:nvPr>
        </p:nvSpPr>
        <p:spPr>
          <a:xfrm>
            <a:off x="5902737" y="1045882"/>
            <a:ext cx="2741877" cy="703738"/>
          </a:xfrm>
        </p:spPr>
        <p:txBody>
          <a:bodyPr anchor="b">
            <a:noAutofit/>
          </a:bodyPr>
          <a:lstStyle>
            <a:lvl1pPr marL="0" indent="0">
              <a:buNone/>
              <a:defRPr sz="2000" b="0" i="0">
                <a:solidFill>
                  <a:srgbClr val="FFFFFE"/>
                </a:solidFill>
                <a:latin typeface="Georgi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Date Placeholder 6"/>
          <p:cNvSpPr>
            <a:spLocks noGrp="1"/>
          </p:cNvSpPr>
          <p:nvPr>
            <p:ph type="dt" sz="half" idx="10"/>
          </p:nvPr>
        </p:nvSpPr>
        <p:spPr/>
        <p:txBody>
          <a:bodyPr/>
          <a:lstStyle/>
          <a:p>
            <a:fld id="{A8E9B791-1E8C-384A-854D-1A5B230D171B}" type="datetimeFigureOut">
              <a:rPr lang="en-US" smtClean="0"/>
              <a:t>8/7/2014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E2A308B-3513-6A4E-BD41-327EE3C2E66B}" type="slidenum">
              <a:rPr lang="en-US" smtClean="0"/>
              <a:t>‹#›</a:t>
            </a:fld>
            <a:endParaRPr lang="en-US" dirty="0"/>
          </a:p>
        </p:txBody>
      </p:sp>
      <p:sp>
        <p:nvSpPr>
          <p:cNvPr id="10" name="Content Placeholder 2"/>
          <p:cNvSpPr>
            <a:spLocks noGrp="1"/>
          </p:cNvSpPr>
          <p:nvPr>
            <p:ph sz="half" idx="13"/>
          </p:nvPr>
        </p:nvSpPr>
        <p:spPr>
          <a:xfrm>
            <a:off x="2944852" y="1840587"/>
            <a:ext cx="2742396" cy="4444571"/>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1" name="Content Placeholder 3"/>
          <p:cNvSpPr>
            <a:spLocks noGrp="1"/>
          </p:cNvSpPr>
          <p:nvPr>
            <p:ph sz="half" idx="2"/>
          </p:nvPr>
        </p:nvSpPr>
        <p:spPr>
          <a:xfrm>
            <a:off x="5902737" y="1842541"/>
            <a:ext cx="2741877" cy="4442617"/>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778227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8E9B791-1E8C-384A-854D-1A5B230D171B}" type="datetimeFigureOut">
              <a:rPr lang="en-US" smtClean="0"/>
              <a:t>8/7/2014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9683616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E9B791-1E8C-384A-854D-1A5B230D171B}" type="datetimeFigureOut">
              <a:rPr lang="en-US" smtClean="0"/>
              <a:t>8/7/2014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35579872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1661" y="1877265"/>
            <a:ext cx="2135021" cy="2079260"/>
          </a:xfrm>
        </p:spPr>
        <p:txBody>
          <a:bodyPr anchor="b">
            <a:normAutofit/>
          </a:bodyPr>
          <a:lstStyle>
            <a:lvl1pPr algn="r">
              <a:defRPr sz="2800" b="0" i="0" baseline="0"/>
            </a:lvl1pPr>
          </a:lstStyle>
          <a:p>
            <a:r>
              <a:rPr lang="en-US" smtClean="0"/>
              <a:t>Click to edit Master title style</a:t>
            </a:r>
            <a:endParaRPr lang="en-US" dirty="0"/>
          </a:p>
        </p:txBody>
      </p:sp>
      <p:sp>
        <p:nvSpPr>
          <p:cNvPr id="3" name="Content Placeholder 2"/>
          <p:cNvSpPr>
            <a:spLocks noGrp="1"/>
          </p:cNvSpPr>
          <p:nvPr>
            <p:ph idx="1"/>
          </p:nvPr>
        </p:nvSpPr>
        <p:spPr>
          <a:xfrm>
            <a:off x="2990867" y="874217"/>
            <a:ext cx="5695933" cy="52519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4122622"/>
            <a:ext cx="1889480" cy="2003541"/>
          </a:xfrm>
        </p:spPr>
        <p:txBody>
          <a:bodyPr/>
          <a:lstStyle>
            <a:lvl1pPr marL="0" indent="0" algn="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E9B791-1E8C-384A-854D-1A5B230D171B}" type="datetimeFigureOut">
              <a:rPr lang="en-US" smtClean="0"/>
              <a:t>8/7/2014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35428098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92659" y="4800600"/>
            <a:ext cx="5486400" cy="566738"/>
          </a:xfrm>
        </p:spPr>
        <p:txBody>
          <a:bodyPr anchor="b"/>
          <a:lstStyle>
            <a:lvl1pPr algn="l">
              <a:defRPr sz="2000" b="0" i="0"/>
            </a:lvl1pPr>
          </a:lstStyle>
          <a:p>
            <a:r>
              <a:rPr lang="en-US" smtClean="0"/>
              <a:t>Click to edit Master title style</a:t>
            </a:r>
            <a:endParaRPr lang="en-US" dirty="0"/>
          </a:p>
        </p:txBody>
      </p:sp>
      <p:sp>
        <p:nvSpPr>
          <p:cNvPr id="3" name="Picture Placeholder 2"/>
          <p:cNvSpPr>
            <a:spLocks noGrp="1"/>
          </p:cNvSpPr>
          <p:nvPr>
            <p:ph type="pic" idx="1"/>
          </p:nvPr>
        </p:nvSpPr>
        <p:spPr>
          <a:xfrm>
            <a:off x="892659" y="1555447"/>
            <a:ext cx="7564592" cy="317212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908832" y="5367338"/>
            <a:ext cx="5486400" cy="804862"/>
          </a:xfrm>
        </p:spPr>
        <p:txBody>
          <a:bodyPr/>
          <a:lstStyle>
            <a:lvl1pPr marL="0" indent="0">
              <a:buNone/>
              <a:defRPr sz="1400">
                <a:solidFill>
                  <a:schemeClr val="accent6">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A8E9B791-1E8C-384A-854D-1A5B230D171B}" type="datetimeFigureOut">
              <a:rPr lang="en-US" smtClean="0"/>
              <a:t>8/7/2014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870511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02264" y="3137977"/>
            <a:ext cx="6400800" cy="1752600"/>
          </a:xfrm>
        </p:spPr>
        <p:txBody>
          <a:bodyPr>
            <a:normAutofit/>
          </a:bodyPr>
          <a:lstStyle>
            <a:lvl1pPr marL="0" indent="0" algn="l">
              <a:buNone/>
              <a:defRPr sz="2400" baseline="0">
                <a:solidFill>
                  <a:schemeClr val="accent6">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7" name="Title 6"/>
          <p:cNvSpPr>
            <a:spLocks noGrp="1"/>
          </p:cNvSpPr>
          <p:nvPr>
            <p:ph type="title"/>
          </p:nvPr>
        </p:nvSpPr>
        <p:spPr>
          <a:xfrm>
            <a:off x="902264" y="2061310"/>
            <a:ext cx="6400800" cy="1076667"/>
          </a:xfrm>
        </p:spPr>
        <p:txBody>
          <a:bodyPr anchor="b" anchorCtr="0"/>
          <a:lstStyle>
            <a:lvl1pPr algn="l">
              <a:defRPr/>
            </a:lvl1pPr>
          </a:lstStyle>
          <a:p>
            <a:r>
              <a:rPr lang="en-US" smtClean="0"/>
              <a:t>Click to edit Master title style</a:t>
            </a:r>
            <a:endParaRPr lang="en-US" dirty="0"/>
          </a:p>
        </p:txBody>
      </p:sp>
      <p:sp>
        <p:nvSpPr>
          <p:cNvPr id="8" name="Date Placeholder 7"/>
          <p:cNvSpPr>
            <a:spLocks noGrp="1"/>
          </p:cNvSpPr>
          <p:nvPr>
            <p:ph type="dt" sz="half" idx="10"/>
          </p:nvPr>
        </p:nvSpPr>
        <p:spPr>
          <a:xfrm>
            <a:off x="457200" y="6173787"/>
            <a:ext cx="2133600" cy="365125"/>
          </a:xfrm>
        </p:spPr>
        <p:txBody>
          <a:bodyPr/>
          <a:lstStyle/>
          <a:p>
            <a:fld id="{A8E9B791-1E8C-384A-854D-1A5B230D171B}" type="datetimeFigureOut">
              <a:rPr lang="en-US" smtClean="0"/>
              <a:t>8/7/2014</a:t>
            </a:fld>
            <a:endParaRPr lang="en-US" dirty="0"/>
          </a:p>
        </p:txBody>
      </p:sp>
      <p:sp>
        <p:nvSpPr>
          <p:cNvPr id="9" name="Footer Placeholder 8"/>
          <p:cNvSpPr>
            <a:spLocks noGrp="1"/>
          </p:cNvSpPr>
          <p:nvPr>
            <p:ph type="ftr" sz="quarter" idx="11"/>
          </p:nvPr>
        </p:nvSpPr>
        <p:spPr>
          <a:xfrm>
            <a:off x="3124200" y="6189765"/>
            <a:ext cx="2895600" cy="365125"/>
          </a:xfrm>
        </p:spPr>
        <p:txBody>
          <a:bodyPr/>
          <a:lstStyle/>
          <a:p>
            <a:endParaRPr lang="en-US" dirty="0"/>
          </a:p>
        </p:txBody>
      </p:sp>
      <p:sp>
        <p:nvSpPr>
          <p:cNvPr id="10" name="Slide Number Placeholder 9"/>
          <p:cNvSpPr>
            <a:spLocks noGrp="1"/>
          </p:cNvSpPr>
          <p:nvPr>
            <p:ph type="sldNum" sz="quarter" idx="12"/>
          </p:nvPr>
        </p:nvSpPr>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832968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2990866" y="1122678"/>
            <a:ext cx="5695933" cy="5003486"/>
          </a:xfrm>
        </p:spPr>
        <p:txBody>
          <a:bodyPr anchor="ctr"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457200" y="6173787"/>
            <a:ext cx="2133600" cy="365125"/>
          </a:xfrm>
        </p:spPr>
        <p:txBody>
          <a:bodyPr/>
          <a:lstStyle/>
          <a:p>
            <a:fld id="{A8E9B791-1E8C-384A-854D-1A5B230D171B}" type="datetimeFigureOut">
              <a:rPr lang="en-US" smtClean="0"/>
              <a:t>8/7/2014</a:t>
            </a:fld>
            <a:endParaRPr lang="en-US" dirty="0"/>
          </a:p>
        </p:txBody>
      </p:sp>
      <p:sp>
        <p:nvSpPr>
          <p:cNvPr id="5" name="Footer Placeholder 4"/>
          <p:cNvSpPr>
            <a:spLocks noGrp="1"/>
          </p:cNvSpPr>
          <p:nvPr>
            <p:ph type="ftr" sz="quarter" idx="11"/>
          </p:nvPr>
        </p:nvSpPr>
        <p:spPr>
          <a:xfrm>
            <a:off x="3124200" y="6189765"/>
            <a:ext cx="2895600" cy="365125"/>
          </a:xfrm>
        </p:spPr>
        <p:txBody>
          <a:bodyPr/>
          <a:lstStyle/>
          <a:p>
            <a:endParaRPr lang="en-US" dirty="0"/>
          </a:p>
        </p:txBody>
      </p:sp>
      <p:sp>
        <p:nvSpPr>
          <p:cNvPr id="6" name="Slide Number Placeholder 5"/>
          <p:cNvSpPr>
            <a:spLocks noGrp="1"/>
          </p:cNvSpPr>
          <p:nvPr>
            <p:ph type="sldNum" sz="quarter" idx="12"/>
          </p:nvPr>
        </p:nvSpPr>
        <p:spPr>
          <a:xfrm>
            <a:off x="6553199" y="6189765"/>
            <a:ext cx="2133600" cy="365125"/>
          </a:xfrm>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797885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25476" y="964589"/>
            <a:ext cx="7167518" cy="915731"/>
          </a:xfrm>
        </p:spPr>
        <p:txBody>
          <a:bodyPr anchor="b" anchorCtr="0"/>
          <a:lstStyle>
            <a:lvl1pPr algn="ctr">
              <a:lnSpc>
                <a:spcPts val="3560"/>
              </a:lnSpc>
              <a:defRPr/>
            </a:lvl1pPr>
          </a:lstStyle>
          <a:p>
            <a:r>
              <a:rPr lang="en-US" dirty="0" smtClean="0"/>
              <a:t>Click to edit Master title style</a:t>
            </a:r>
            <a:endParaRPr lang="en-US" dirty="0"/>
          </a:p>
        </p:txBody>
      </p:sp>
      <p:sp>
        <p:nvSpPr>
          <p:cNvPr id="3" name="Content Placeholder 2"/>
          <p:cNvSpPr>
            <a:spLocks noGrp="1"/>
          </p:cNvSpPr>
          <p:nvPr>
            <p:ph idx="1"/>
          </p:nvPr>
        </p:nvSpPr>
        <p:spPr>
          <a:xfrm>
            <a:off x="1477840" y="1968922"/>
            <a:ext cx="5695933" cy="3704390"/>
          </a:xfrm>
        </p:spPr>
        <p:txBody>
          <a:bodyPr anchor="ctr"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457200" y="6173787"/>
            <a:ext cx="2133600" cy="365125"/>
          </a:xfrm>
        </p:spPr>
        <p:txBody>
          <a:bodyPr/>
          <a:lstStyle/>
          <a:p>
            <a:fld id="{A8E9B791-1E8C-384A-854D-1A5B230D171B}" type="datetimeFigureOut">
              <a:rPr lang="en-US" smtClean="0"/>
              <a:t>8/7/2014</a:t>
            </a:fld>
            <a:endParaRPr lang="en-US" dirty="0"/>
          </a:p>
        </p:txBody>
      </p:sp>
      <p:sp>
        <p:nvSpPr>
          <p:cNvPr id="5" name="Footer Placeholder 4"/>
          <p:cNvSpPr>
            <a:spLocks noGrp="1"/>
          </p:cNvSpPr>
          <p:nvPr>
            <p:ph type="ftr" sz="quarter" idx="11"/>
          </p:nvPr>
        </p:nvSpPr>
        <p:spPr>
          <a:xfrm>
            <a:off x="3124200" y="6189765"/>
            <a:ext cx="2895600" cy="365125"/>
          </a:xfrm>
        </p:spPr>
        <p:txBody>
          <a:bodyPr/>
          <a:lstStyle/>
          <a:p>
            <a:endParaRPr lang="en-US" dirty="0"/>
          </a:p>
        </p:txBody>
      </p:sp>
      <p:sp>
        <p:nvSpPr>
          <p:cNvPr id="6" name="Slide Number Placeholder 5"/>
          <p:cNvSpPr>
            <a:spLocks noGrp="1"/>
          </p:cNvSpPr>
          <p:nvPr>
            <p:ph type="sldNum" sz="quarter" idx="12"/>
          </p:nvPr>
        </p:nvSpPr>
        <p:spPr>
          <a:xfrm>
            <a:off x="6553199" y="6189765"/>
            <a:ext cx="2133600" cy="365125"/>
          </a:xfrm>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3953147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28108" y="3025565"/>
            <a:ext cx="7772400" cy="1362075"/>
          </a:xfrm>
        </p:spPr>
        <p:txBody>
          <a:bodyPr anchor="b" anchorCtr="0">
            <a:normAutofit/>
          </a:bodyPr>
          <a:lstStyle>
            <a:lvl1pPr algn="l">
              <a:defRPr sz="2800" b="0" i="0" cap="none"/>
            </a:lvl1pPr>
          </a:lstStyle>
          <a:p>
            <a:r>
              <a:rPr lang="en-US" dirty="0" smtClean="0"/>
              <a:t>Click to edit Master title style</a:t>
            </a:r>
            <a:endParaRPr lang="en-US" dirty="0"/>
          </a:p>
        </p:txBody>
      </p:sp>
      <p:sp>
        <p:nvSpPr>
          <p:cNvPr id="3" name="Text Placeholder 2"/>
          <p:cNvSpPr>
            <a:spLocks noGrp="1"/>
          </p:cNvSpPr>
          <p:nvPr>
            <p:ph type="body" idx="1"/>
          </p:nvPr>
        </p:nvSpPr>
        <p:spPr>
          <a:xfrm>
            <a:off x="928108" y="4406900"/>
            <a:ext cx="7772400" cy="1500187"/>
          </a:xfrm>
        </p:spPr>
        <p:txBody>
          <a:bodyPr anchor="t" anchorCtr="0"/>
          <a:lstStyle>
            <a:lvl1pPr marL="0" indent="0">
              <a:buNone/>
              <a:defRPr sz="2000">
                <a:solidFill>
                  <a:schemeClr val="accent6">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a:xfrm>
            <a:off x="457200" y="6198968"/>
            <a:ext cx="2133600" cy="365125"/>
          </a:xfrm>
        </p:spPr>
        <p:txBody>
          <a:bodyPr/>
          <a:lstStyle/>
          <a:p>
            <a:fld id="{A8E9B791-1E8C-384A-854D-1A5B230D171B}" type="datetimeFigureOut">
              <a:rPr lang="en-US" smtClean="0"/>
              <a:t>8/7/2014</a:t>
            </a:fld>
            <a:endParaRPr lang="en-US" dirty="0"/>
          </a:p>
        </p:txBody>
      </p:sp>
      <p:sp>
        <p:nvSpPr>
          <p:cNvPr id="5" name="Footer Placeholder 4"/>
          <p:cNvSpPr>
            <a:spLocks noGrp="1"/>
          </p:cNvSpPr>
          <p:nvPr>
            <p:ph type="ftr" sz="quarter" idx="11"/>
          </p:nvPr>
        </p:nvSpPr>
        <p:spPr>
          <a:xfrm>
            <a:off x="3124200" y="6198968"/>
            <a:ext cx="2895600" cy="365125"/>
          </a:xfrm>
        </p:spPr>
        <p:txBody>
          <a:bodyPr/>
          <a:lstStyle/>
          <a:p>
            <a:endParaRPr lang="en-US" dirty="0"/>
          </a:p>
        </p:txBody>
      </p:sp>
      <p:sp>
        <p:nvSpPr>
          <p:cNvPr id="6" name="Slide Number Placeholder 5"/>
          <p:cNvSpPr>
            <a:spLocks noGrp="1"/>
          </p:cNvSpPr>
          <p:nvPr>
            <p:ph type="sldNum" sz="quarter" idx="12"/>
          </p:nvPr>
        </p:nvSpPr>
        <p:spPr>
          <a:xfrm>
            <a:off x="6553200" y="6173787"/>
            <a:ext cx="2133600" cy="365125"/>
          </a:xfrm>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3271366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E9B791-1E8C-384A-854D-1A5B230D171B}" type="datetimeFigureOut">
              <a:rPr lang="en-US" smtClean="0"/>
              <a:t>8/7/2014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16872541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944852" y="1397752"/>
            <a:ext cx="2742396" cy="4728412"/>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Content Placeholder 3"/>
          <p:cNvSpPr>
            <a:spLocks noGrp="1"/>
          </p:cNvSpPr>
          <p:nvPr>
            <p:ph sz="half" idx="2"/>
          </p:nvPr>
        </p:nvSpPr>
        <p:spPr>
          <a:xfrm>
            <a:off x="5944923" y="1387552"/>
            <a:ext cx="2741877" cy="4738612"/>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Date Placeholder 4"/>
          <p:cNvSpPr>
            <a:spLocks noGrp="1"/>
          </p:cNvSpPr>
          <p:nvPr>
            <p:ph type="dt" sz="half" idx="10"/>
          </p:nvPr>
        </p:nvSpPr>
        <p:spPr/>
        <p:txBody>
          <a:bodyPr/>
          <a:lstStyle/>
          <a:p>
            <a:fld id="{A8E9B791-1E8C-384A-854D-1A5B230D171B}" type="datetimeFigureOut">
              <a:rPr lang="en-US" smtClean="0"/>
              <a:t>8/7/2014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38091597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947569" y="1045882"/>
            <a:ext cx="2739679" cy="703738"/>
          </a:xfrm>
        </p:spPr>
        <p:txBody>
          <a:bodyPr anchor="b">
            <a:noAutofit/>
          </a:bodyPr>
          <a:lstStyle>
            <a:lvl1pPr marL="0" indent="0">
              <a:buNone/>
              <a:defRPr sz="2000" b="0" i="0">
                <a:solidFill>
                  <a:srgbClr val="FFFFFE"/>
                </a:solidFill>
                <a:latin typeface="Georgi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5" name="Text Placeholder 4"/>
          <p:cNvSpPr>
            <a:spLocks noGrp="1"/>
          </p:cNvSpPr>
          <p:nvPr>
            <p:ph type="body" sz="quarter" idx="3"/>
          </p:nvPr>
        </p:nvSpPr>
        <p:spPr>
          <a:xfrm>
            <a:off x="5902737" y="1045882"/>
            <a:ext cx="2741877" cy="703738"/>
          </a:xfrm>
        </p:spPr>
        <p:txBody>
          <a:bodyPr anchor="b">
            <a:noAutofit/>
          </a:bodyPr>
          <a:lstStyle>
            <a:lvl1pPr marL="0" indent="0">
              <a:buNone/>
              <a:defRPr sz="2000" b="0" i="0">
                <a:solidFill>
                  <a:srgbClr val="FFFFFE"/>
                </a:solidFill>
                <a:latin typeface="Georgi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Date Placeholder 6"/>
          <p:cNvSpPr>
            <a:spLocks noGrp="1"/>
          </p:cNvSpPr>
          <p:nvPr>
            <p:ph type="dt" sz="half" idx="10"/>
          </p:nvPr>
        </p:nvSpPr>
        <p:spPr/>
        <p:txBody>
          <a:bodyPr/>
          <a:lstStyle/>
          <a:p>
            <a:fld id="{A8E9B791-1E8C-384A-854D-1A5B230D171B}" type="datetimeFigureOut">
              <a:rPr lang="en-US" smtClean="0"/>
              <a:t>8/7/2014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E2A308B-3513-6A4E-BD41-327EE3C2E66B}" type="slidenum">
              <a:rPr lang="en-US" smtClean="0"/>
              <a:t>‹#›</a:t>
            </a:fld>
            <a:endParaRPr lang="en-US" dirty="0"/>
          </a:p>
        </p:txBody>
      </p:sp>
      <p:sp>
        <p:nvSpPr>
          <p:cNvPr id="10" name="Content Placeholder 2"/>
          <p:cNvSpPr>
            <a:spLocks noGrp="1"/>
          </p:cNvSpPr>
          <p:nvPr>
            <p:ph sz="half" idx="13"/>
          </p:nvPr>
        </p:nvSpPr>
        <p:spPr>
          <a:xfrm>
            <a:off x="2944852" y="1840587"/>
            <a:ext cx="2742396" cy="4444571"/>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1" name="Content Placeholder 3"/>
          <p:cNvSpPr>
            <a:spLocks noGrp="1"/>
          </p:cNvSpPr>
          <p:nvPr>
            <p:ph sz="half" idx="2"/>
          </p:nvPr>
        </p:nvSpPr>
        <p:spPr>
          <a:xfrm>
            <a:off x="5902737" y="1842541"/>
            <a:ext cx="2741877" cy="4442617"/>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6008832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8E9B791-1E8C-384A-854D-1A5B230D171B}" type="datetimeFigureOut">
              <a:rPr lang="en-US" smtClean="0"/>
              <a:t>8/7/2014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3527593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E9B791-1E8C-384A-854D-1A5B230D171B}" type="datetimeFigureOut">
              <a:rPr lang="en-US" smtClean="0"/>
              <a:t>8/7/2014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1279656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1661" y="1877265"/>
            <a:ext cx="2135021" cy="2079260"/>
          </a:xfrm>
        </p:spPr>
        <p:txBody>
          <a:bodyPr anchor="b">
            <a:normAutofit/>
          </a:bodyPr>
          <a:lstStyle>
            <a:lvl1pPr algn="r">
              <a:defRPr sz="2800" b="0" i="0" baseline="0"/>
            </a:lvl1pPr>
          </a:lstStyle>
          <a:p>
            <a:r>
              <a:rPr lang="en-US" smtClean="0"/>
              <a:t>Click to edit Master title style</a:t>
            </a:r>
            <a:endParaRPr lang="en-US" dirty="0"/>
          </a:p>
        </p:txBody>
      </p:sp>
      <p:sp>
        <p:nvSpPr>
          <p:cNvPr id="3" name="Content Placeholder 2"/>
          <p:cNvSpPr>
            <a:spLocks noGrp="1"/>
          </p:cNvSpPr>
          <p:nvPr>
            <p:ph idx="1"/>
          </p:nvPr>
        </p:nvSpPr>
        <p:spPr>
          <a:xfrm>
            <a:off x="2990867" y="874217"/>
            <a:ext cx="5695933" cy="52519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4122622"/>
            <a:ext cx="1889480" cy="2003541"/>
          </a:xfrm>
        </p:spPr>
        <p:txBody>
          <a:bodyPr/>
          <a:lstStyle>
            <a:lvl1pPr marL="0" indent="0" algn="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E9B791-1E8C-384A-854D-1A5B230D171B}" type="datetimeFigureOut">
              <a:rPr lang="en-US" smtClean="0"/>
              <a:t>8/7/2014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36459602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92659" y="4800600"/>
            <a:ext cx="5486400" cy="566738"/>
          </a:xfrm>
        </p:spPr>
        <p:txBody>
          <a:bodyPr anchor="b"/>
          <a:lstStyle>
            <a:lvl1pPr algn="l">
              <a:defRPr sz="2000" b="0" i="0"/>
            </a:lvl1pPr>
          </a:lstStyle>
          <a:p>
            <a:r>
              <a:rPr lang="en-US" smtClean="0"/>
              <a:t>Click to edit Master title style</a:t>
            </a:r>
            <a:endParaRPr lang="en-US" dirty="0"/>
          </a:p>
        </p:txBody>
      </p:sp>
      <p:sp>
        <p:nvSpPr>
          <p:cNvPr id="3" name="Picture Placeholder 2"/>
          <p:cNvSpPr>
            <a:spLocks noGrp="1"/>
          </p:cNvSpPr>
          <p:nvPr>
            <p:ph type="pic" idx="1"/>
          </p:nvPr>
        </p:nvSpPr>
        <p:spPr>
          <a:xfrm>
            <a:off x="892659" y="1555447"/>
            <a:ext cx="7564592" cy="317212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908832" y="5367338"/>
            <a:ext cx="5486400" cy="804862"/>
          </a:xfrm>
        </p:spPr>
        <p:txBody>
          <a:bodyPr/>
          <a:lstStyle>
            <a:lvl1pPr marL="0" indent="0">
              <a:buNone/>
              <a:defRPr sz="1400">
                <a:solidFill>
                  <a:schemeClr val="accent6">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A8E9B791-1E8C-384A-854D-1A5B230D171B}" type="datetimeFigureOut">
              <a:rPr lang="en-US" smtClean="0"/>
              <a:t>8/7/2014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37124688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1661" y="1877265"/>
            <a:ext cx="2135021" cy="2079260"/>
          </a:xfrm>
        </p:spPr>
        <p:txBody>
          <a:bodyPr anchor="b">
            <a:normAutofit/>
          </a:bodyPr>
          <a:lstStyle>
            <a:lvl1pPr algn="r">
              <a:defRPr sz="2800" b="0" i="0" baseline="0"/>
            </a:lvl1pPr>
          </a:lstStyle>
          <a:p>
            <a:r>
              <a:rPr lang="en-US" smtClean="0"/>
              <a:t>Click to edit Master title style</a:t>
            </a:r>
            <a:endParaRPr lang="en-US" dirty="0"/>
          </a:p>
        </p:txBody>
      </p:sp>
      <p:sp>
        <p:nvSpPr>
          <p:cNvPr id="3" name="Content Placeholder 2"/>
          <p:cNvSpPr>
            <a:spLocks noGrp="1"/>
          </p:cNvSpPr>
          <p:nvPr>
            <p:ph idx="1"/>
          </p:nvPr>
        </p:nvSpPr>
        <p:spPr>
          <a:xfrm>
            <a:off x="2990867" y="874217"/>
            <a:ext cx="5695933" cy="52519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4122622"/>
            <a:ext cx="1889480" cy="2003541"/>
          </a:xfrm>
        </p:spPr>
        <p:txBody>
          <a:bodyPr/>
          <a:lstStyle>
            <a:lvl1pPr marL="0" indent="0" algn="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E9B791-1E8C-384A-854D-1A5B230D171B}" type="datetimeFigureOut">
              <a:rPr lang="en-US" smtClean="0"/>
              <a:t>8/7/2014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E2A308B-3513-6A4E-BD41-327EE3C2E66B}" type="slidenum">
              <a:rPr lang="en-US" smtClean="0"/>
              <a:t>‹#›</a:t>
            </a:fld>
            <a:endParaRPr lang="en-US" dirty="0"/>
          </a:p>
        </p:txBody>
      </p:sp>
    </p:spTree>
    <p:extLst>
      <p:ext uri="{BB962C8B-B14F-4D97-AF65-F5344CB8AC3E}">
        <p14:creationId xmlns:p14="http://schemas.microsoft.com/office/powerpoint/2010/main" val="31265963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5.jp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image" Target="../media/image9.jpg"/><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theme" Target="../theme/theme3.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image" Target="../media/image13.jp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theme" Target="../theme/theme5.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image" Target="../media/image17.jp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image" Target="../media/image21.jpg"/><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theme" Target="../theme/theme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3.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image" Target="../media/image25.jpg"/><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theme" Target="../theme/theme7.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3.xml"/><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image" Target="../media/image29.jpg"/><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theme" Target="../theme/theme8.xml"/><Relationship Id="rId5" Type="http://schemas.openxmlformats.org/officeDocument/2006/relationships/slideLayout" Target="../slideLayouts/slideLayout80.xml"/><Relationship Id="rId10" Type="http://schemas.openxmlformats.org/officeDocument/2006/relationships/slideLayout" Target="../slideLayouts/slideLayout85.xml"/><Relationship Id="rId4" Type="http://schemas.openxmlformats.org/officeDocument/2006/relationships/slideLayout" Target="../slideLayouts/slideLayout79.xml"/><Relationship Id="rId9"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1918" y="1397751"/>
            <a:ext cx="2229979" cy="3801539"/>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990865" y="1120687"/>
            <a:ext cx="5695933"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173787"/>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E9B791-1E8C-384A-854D-1A5B230D171B}" type="datetimeFigureOut">
              <a:rPr lang="en-US" smtClean="0"/>
              <a:t>8/7/2014</a:t>
            </a:fld>
            <a:endParaRPr lang="en-US" dirty="0"/>
          </a:p>
        </p:txBody>
      </p:sp>
      <p:sp>
        <p:nvSpPr>
          <p:cNvPr id="5" name="Footer Placeholder 4"/>
          <p:cNvSpPr>
            <a:spLocks noGrp="1"/>
          </p:cNvSpPr>
          <p:nvPr>
            <p:ph type="ftr" sz="quarter" idx="3"/>
          </p:nvPr>
        </p:nvSpPr>
        <p:spPr>
          <a:xfrm>
            <a:off x="3124200" y="6189765"/>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19654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2A308B-3513-6A4E-BD41-327EE3C2E66B}" type="slidenum">
              <a:rPr lang="en-US" smtClean="0"/>
              <a:t>‹#›</a:t>
            </a:fld>
            <a:endParaRPr lang="en-US" dirty="0"/>
          </a:p>
        </p:txBody>
      </p:sp>
    </p:spTree>
    <p:extLst>
      <p:ext uri="{BB962C8B-B14F-4D97-AF65-F5344CB8AC3E}">
        <p14:creationId xmlns:p14="http://schemas.microsoft.com/office/powerpoint/2010/main" val="1689795256"/>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757" r:id="rId3"/>
    <p:sldLayoutId id="2147483688" r:id="rId4"/>
    <p:sldLayoutId id="2147483689" r:id="rId5"/>
    <p:sldLayoutId id="2147483690" r:id="rId6"/>
    <p:sldLayoutId id="2147483691" r:id="rId7"/>
    <p:sldLayoutId id="2147483692" r:id="rId8"/>
    <p:sldLayoutId id="2147483693" r:id="rId9"/>
    <p:sldLayoutId id="2147483694" r:id="rId10"/>
    <p:sldLayoutId id="2147483785"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algn="r" defTabSz="457200" rtl="0" eaLnBrk="1" latinLnBrk="0" hangingPunct="1">
        <a:lnSpc>
          <a:spcPts val="3960"/>
        </a:lnSpc>
        <a:spcBef>
          <a:spcPts val="0"/>
        </a:spcBef>
        <a:spcAft>
          <a:spcPts val="0"/>
        </a:spcAft>
        <a:buNone/>
        <a:defRPr sz="2800" kern="1200" baseline="0">
          <a:solidFill>
            <a:srgbClr val="500000"/>
          </a:solidFill>
          <a:latin typeface="Georgia"/>
          <a:ea typeface="+mj-ea"/>
          <a:cs typeface="+mj-cs"/>
        </a:defRPr>
      </a:lvl1pPr>
    </p:titleStyle>
    <p:bodyStyle>
      <a:lvl1pPr marL="342900" indent="-342900" algn="l" defTabSz="457200" rtl="0" eaLnBrk="1" latinLnBrk="0" hangingPunct="1">
        <a:lnSpc>
          <a:spcPct val="100000"/>
        </a:lnSpc>
        <a:spcBef>
          <a:spcPct val="20000"/>
        </a:spcBef>
        <a:spcAft>
          <a:spcPts val="600"/>
        </a:spcAft>
        <a:buClr>
          <a:srgbClr val="500000"/>
        </a:buClr>
        <a:buFont typeface="Wingdings" charset="2"/>
        <a:buChar char="§"/>
        <a:defRPr sz="3000" kern="1200">
          <a:solidFill>
            <a:srgbClr val="223039"/>
          </a:solidFill>
          <a:latin typeface="Arial"/>
          <a:ea typeface="+mn-ea"/>
          <a:cs typeface="+mn-cs"/>
        </a:defRPr>
      </a:lvl1pPr>
      <a:lvl2pPr marL="742950" indent="-285750" algn="l" defTabSz="457200" rtl="0" eaLnBrk="1" latinLnBrk="0" hangingPunct="1">
        <a:lnSpc>
          <a:spcPct val="100000"/>
        </a:lnSpc>
        <a:spcBef>
          <a:spcPct val="20000"/>
        </a:spcBef>
        <a:spcAft>
          <a:spcPts val="600"/>
        </a:spcAft>
        <a:buClr>
          <a:srgbClr val="500000"/>
        </a:buClr>
        <a:buFont typeface="Wingdings" charset="2"/>
        <a:buChar char="§"/>
        <a:defRPr sz="2800" kern="1200">
          <a:solidFill>
            <a:schemeClr val="tx1"/>
          </a:solidFill>
          <a:latin typeface="+mn-lt"/>
          <a:ea typeface="+mn-ea"/>
          <a:cs typeface="+mn-cs"/>
        </a:defRPr>
      </a:lvl2pPr>
      <a:lvl3pPr marL="1143000" indent="-228600" algn="l" defTabSz="457200" rtl="0" eaLnBrk="1" latinLnBrk="0" hangingPunct="1">
        <a:lnSpc>
          <a:spcPct val="100000"/>
        </a:lnSpc>
        <a:spcBef>
          <a:spcPct val="20000"/>
        </a:spcBef>
        <a:spcAft>
          <a:spcPts val="600"/>
        </a:spcAft>
        <a:buClr>
          <a:srgbClr val="500000"/>
        </a:buClr>
        <a:buFont typeface="Wingdings" charset="2"/>
        <a:buChar char="§"/>
        <a:defRPr sz="2400" kern="1200">
          <a:solidFill>
            <a:srgbClr val="223039"/>
          </a:solidFill>
          <a:latin typeface="Arial"/>
          <a:ea typeface="+mn-ea"/>
          <a:cs typeface="+mn-cs"/>
        </a:defRPr>
      </a:lvl3pPr>
      <a:lvl4pPr marL="1600200" indent="-228600" algn="l" defTabSz="457200" rtl="0" eaLnBrk="1" latinLnBrk="0" hangingPunct="1">
        <a:lnSpc>
          <a:spcPct val="100000"/>
        </a:lnSpc>
        <a:spcBef>
          <a:spcPct val="20000"/>
        </a:spcBef>
        <a:spcAft>
          <a:spcPts val="600"/>
        </a:spcAft>
        <a:buClr>
          <a:srgbClr val="500000"/>
        </a:buClr>
        <a:buFont typeface="Wingdings" charset="2"/>
        <a:buChar char="§"/>
        <a:defRPr sz="2000" kern="1200">
          <a:solidFill>
            <a:srgbClr val="223039"/>
          </a:solidFill>
          <a:latin typeface="Arial"/>
          <a:ea typeface="+mn-ea"/>
          <a:cs typeface="+mn-cs"/>
        </a:defRPr>
      </a:lvl4pPr>
      <a:lvl5pPr marL="2057400" indent="-228600" algn="l" defTabSz="457200" rtl="0" eaLnBrk="1" latinLnBrk="0" hangingPunct="1">
        <a:lnSpc>
          <a:spcPct val="100000"/>
        </a:lnSpc>
        <a:spcBef>
          <a:spcPct val="20000"/>
        </a:spcBef>
        <a:spcAft>
          <a:spcPts val="600"/>
        </a:spcAft>
        <a:buClr>
          <a:srgbClr val="500000"/>
        </a:buClr>
        <a:buFont typeface="Wingdings" charset="2"/>
        <a:buChar char="§"/>
        <a:defRPr sz="2000" kern="1200">
          <a:solidFill>
            <a:srgbClr val="223039"/>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1918" y="1397751"/>
            <a:ext cx="2229979" cy="3801539"/>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990865" y="1120687"/>
            <a:ext cx="5695933"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173787"/>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E9B791-1E8C-384A-854D-1A5B230D171B}" type="datetimeFigureOut">
              <a:rPr lang="en-US" smtClean="0"/>
              <a:t>8/7/2014</a:t>
            </a:fld>
            <a:endParaRPr lang="en-US" dirty="0"/>
          </a:p>
        </p:txBody>
      </p:sp>
      <p:sp>
        <p:nvSpPr>
          <p:cNvPr id="5" name="Footer Placeholder 4"/>
          <p:cNvSpPr>
            <a:spLocks noGrp="1"/>
          </p:cNvSpPr>
          <p:nvPr>
            <p:ph type="ftr" sz="quarter" idx="3"/>
          </p:nvPr>
        </p:nvSpPr>
        <p:spPr>
          <a:xfrm>
            <a:off x="3124200" y="6189765"/>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19654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2A308B-3513-6A4E-BD41-327EE3C2E66B}" type="slidenum">
              <a:rPr lang="en-US" smtClean="0"/>
              <a:t>‹#›</a:t>
            </a:fld>
            <a:endParaRPr lang="en-US" dirty="0"/>
          </a:p>
        </p:txBody>
      </p:sp>
    </p:spTree>
    <p:extLst>
      <p:ext uri="{BB962C8B-B14F-4D97-AF65-F5344CB8AC3E}">
        <p14:creationId xmlns:p14="http://schemas.microsoft.com/office/powerpoint/2010/main" val="3468813501"/>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58" r:id="rId3"/>
    <p:sldLayoutId id="2147483700" r:id="rId4"/>
    <p:sldLayoutId id="2147483701" r:id="rId5"/>
    <p:sldLayoutId id="2147483702" r:id="rId6"/>
    <p:sldLayoutId id="2147483703" r:id="rId7"/>
    <p:sldLayoutId id="2147483704" r:id="rId8"/>
    <p:sldLayoutId id="2147483705" r:id="rId9"/>
    <p:sldLayoutId id="2147483706" r:id="rId10"/>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algn="r" defTabSz="457200" rtl="0" eaLnBrk="1" latinLnBrk="0" hangingPunct="1">
        <a:lnSpc>
          <a:spcPts val="3960"/>
        </a:lnSpc>
        <a:spcBef>
          <a:spcPts val="0"/>
        </a:spcBef>
        <a:spcAft>
          <a:spcPts val="0"/>
        </a:spcAft>
        <a:buNone/>
        <a:defRPr sz="2800" kern="1200" baseline="0">
          <a:solidFill>
            <a:srgbClr val="500000"/>
          </a:solidFill>
          <a:latin typeface="Georgia"/>
          <a:ea typeface="+mj-ea"/>
          <a:cs typeface="+mj-cs"/>
        </a:defRPr>
      </a:lvl1pPr>
    </p:titleStyle>
    <p:bodyStyle>
      <a:lvl1pPr marL="342900" indent="-342900" algn="l" defTabSz="457200" rtl="0" eaLnBrk="1" latinLnBrk="0" hangingPunct="1">
        <a:lnSpc>
          <a:spcPct val="100000"/>
        </a:lnSpc>
        <a:spcBef>
          <a:spcPct val="20000"/>
        </a:spcBef>
        <a:spcAft>
          <a:spcPts val="600"/>
        </a:spcAft>
        <a:buClr>
          <a:srgbClr val="500000"/>
        </a:buClr>
        <a:buFont typeface="Wingdings" charset="2"/>
        <a:buChar char="§"/>
        <a:defRPr sz="3000" kern="1200">
          <a:solidFill>
            <a:srgbClr val="223039"/>
          </a:solidFill>
          <a:latin typeface="Arial"/>
          <a:ea typeface="+mn-ea"/>
          <a:cs typeface="+mn-cs"/>
        </a:defRPr>
      </a:lvl1pPr>
      <a:lvl2pPr marL="742950" indent="-285750" algn="l" defTabSz="457200" rtl="0" eaLnBrk="1" latinLnBrk="0" hangingPunct="1">
        <a:lnSpc>
          <a:spcPct val="100000"/>
        </a:lnSpc>
        <a:spcBef>
          <a:spcPct val="20000"/>
        </a:spcBef>
        <a:spcAft>
          <a:spcPts val="600"/>
        </a:spcAft>
        <a:buClr>
          <a:srgbClr val="500000"/>
        </a:buClr>
        <a:buFont typeface="Wingdings" charset="2"/>
        <a:buChar char="§"/>
        <a:defRPr sz="2800" kern="1200">
          <a:solidFill>
            <a:schemeClr val="tx1"/>
          </a:solidFill>
          <a:latin typeface="+mn-lt"/>
          <a:ea typeface="+mn-ea"/>
          <a:cs typeface="+mn-cs"/>
        </a:defRPr>
      </a:lvl2pPr>
      <a:lvl3pPr marL="1143000" indent="-228600" algn="l" defTabSz="457200" rtl="0" eaLnBrk="1" latinLnBrk="0" hangingPunct="1">
        <a:lnSpc>
          <a:spcPct val="100000"/>
        </a:lnSpc>
        <a:spcBef>
          <a:spcPct val="20000"/>
        </a:spcBef>
        <a:spcAft>
          <a:spcPts val="600"/>
        </a:spcAft>
        <a:buClr>
          <a:srgbClr val="500000"/>
        </a:buClr>
        <a:buFont typeface="Wingdings" charset="2"/>
        <a:buChar char="§"/>
        <a:defRPr sz="2400" kern="1200">
          <a:solidFill>
            <a:srgbClr val="223039"/>
          </a:solidFill>
          <a:latin typeface="Arial"/>
          <a:ea typeface="+mn-ea"/>
          <a:cs typeface="+mn-cs"/>
        </a:defRPr>
      </a:lvl3pPr>
      <a:lvl4pPr marL="1600200" indent="-228600" algn="l" defTabSz="457200" rtl="0" eaLnBrk="1" latinLnBrk="0" hangingPunct="1">
        <a:lnSpc>
          <a:spcPct val="100000"/>
        </a:lnSpc>
        <a:spcBef>
          <a:spcPct val="20000"/>
        </a:spcBef>
        <a:spcAft>
          <a:spcPts val="600"/>
        </a:spcAft>
        <a:buClr>
          <a:srgbClr val="500000"/>
        </a:buClr>
        <a:buFont typeface="Wingdings" charset="2"/>
        <a:buChar char="§"/>
        <a:defRPr sz="2000" kern="1200">
          <a:solidFill>
            <a:srgbClr val="223039"/>
          </a:solidFill>
          <a:latin typeface="Arial"/>
          <a:ea typeface="+mn-ea"/>
          <a:cs typeface="+mn-cs"/>
        </a:defRPr>
      </a:lvl4pPr>
      <a:lvl5pPr marL="2057400" indent="-228600" algn="l" defTabSz="457200" rtl="0" eaLnBrk="1" latinLnBrk="0" hangingPunct="1">
        <a:lnSpc>
          <a:spcPct val="100000"/>
        </a:lnSpc>
        <a:spcBef>
          <a:spcPct val="20000"/>
        </a:spcBef>
        <a:spcAft>
          <a:spcPts val="600"/>
        </a:spcAft>
        <a:buClr>
          <a:srgbClr val="500000"/>
        </a:buClr>
        <a:buFont typeface="Wingdings" charset="2"/>
        <a:buChar char="§"/>
        <a:defRPr sz="2000" kern="1200">
          <a:solidFill>
            <a:srgbClr val="223039"/>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1918" y="1397751"/>
            <a:ext cx="2229979" cy="3801539"/>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990865" y="1120687"/>
            <a:ext cx="5695933"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173787"/>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E9B791-1E8C-384A-854D-1A5B230D171B}" type="datetimeFigureOut">
              <a:rPr lang="en-US" smtClean="0"/>
              <a:t>8/7/2014</a:t>
            </a:fld>
            <a:endParaRPr lang="en-US" dirty="0"/>
          </a:p>
        </p:txBody>
      </p:sp>
      <p:sp>
        <p:nvSpPr>
          <p:cNvPr id="5" name="Footer Placeholder 4"/>
          <p:cNvSpPr>
            <a:spLocks noGrp="1"/>
          </p:cNvSpPr>
          <p:nvPr>
            <p:ph type="ftr" sz="quarter" idx="3"/>
          </p:nvPr>
        </p:nvSpPr>
        <p:spPr>
          <a:xfrm>
            <a:off x="3124200" y="6189765"/>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19654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2A308B-3513-6A4E-BD41-327EE3C2E66B}" type="slidenum">
              <a:rPr lang="en-US" smtClean="0"/>
              <a:t>‹#›</a:t>
            </a:fld>
            <a:endParaRPr lang="en-US" dirty="0"/>
          </a:p>
        </p:txBody>
      </p:sp>
    </p:spTree>
    <p:extLst>
      <p:ext uri="{BB962C8B-B14F-4D97-AF65-F5344CB8AC3E}">
        <p14:creationId xmlns:p14="http://schemas.microsoft.com/office/powerpoint/2010/main" val="3258929352"/>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59" r:id="rId3"/>
    <p:sldLayoutId id="2147483724" r:id="rId4"/>
    <p:sldLayoutId id="2147483725" r:id="rId5"/>
    <p:sldLayoutId id="2147483726" r:id="rId6"/>
    <p:sldLayoutId id="2147483727" r:id="rId7"/>
    <p:sldLayoutId id="2147483728" r:id="rId8"/>
    <p:sldLayoutId id="2147483729" r:id="rId9"/>
    <p:sldLayoutId id="2147483730" r:id="rId10"/>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algn="r" defTabSz="457200" rtl="0" eaLnBrk="1" latinLnBrk="0" hangingPunct="1">
        <a:lnSpc>
          <a:spcPts val="3960"/>
        </a:lnSpc>
        <a:spcBef>
          <a:spcPts val="0"/>
        </a:spcBef>
        <a:spcAft>
          <a:spcPts val="0"/>
        </a:spcAft>
        <a:buNone/>
        <a:defRPr sz="2800" kern="1200" baseline="0">
          <a:solidFill>
            <a:srgbClr val="500000"/>
          </a:solidFill>
          <a:latin typeface="Georgia"/>
          <a:ea typeface="+mj-ea"/>
          <a:cs typeface="+mj-cs"/>
        </a:defRPr>
      </a:lvl1pPr>
    </p:titleStyle>
    <p:bodyStyle>
      <a:lvl1pPr marL="342900" indent="-342900" algn="l" defTabSz="457200" rtl="0" eaLnBrk="1" latinLnBrk="0" hangingPunct="1">
        <a:lnSpc>
          <a:spcPct val="100000"/>
        </a:lnSpc>
        <a:spcBef>
          <a:spcPct val="20000"/>
        </a:spcBef>
        <a:spcAft>
          <a:spcPts val="600"/>
        </a:spcAft>
        <a:buClr>
          <a:srgbClr val="500000"/>
        </a:buClr>
        <a:buFont typeface="Wingdings" charset="2"/>
        <a:buChar char="§"/>
        <a:defRPr sz="3000" kern="1200">
          <a:solidFill>
            <a:srgbClr val="223039"/>
          </a:solidFill>
          <a:latin typeface="Arial"/>
          <a:ea typeface="+mn-ea"/>
          <a:cs typeface="+mn-cs"/>
        </a:defRPr>
      </a:lvl1pPr>
      <a:lvl2pPr marL="742950" indent="-285750" algn="l" defTabSz="457200" rtl="0" eaLnBrk="1" latinLnBrk="0" hangingPunct="1">
        <a:lnSpc>
          <a:spcPct val="100000"/>
        </a:lnSpc>
        <a:spcBef>
          <a:spcPct val="20000"/>
        </a:spcBef>
        <a:spcAft>
          <a:spcPts val="600"/>
        </a:spcAft>
        <a:buClr>
          <a:srgbClr val="500000"/>
        </a:buClr>
        <a:buFont typeface="Wingdings" charset="2"/>
        <a:buChar char="§"/>
        <a:defRPr sz="2800" kern="1200">
          <a:solidFill>
            <a:schemeClr val="tx1"/>
          </a:solidFill>
          <a:latin typeface="+mn-lt"/>
          <a:ea typeface="+mn-ea"/>
          <a:cs typeface="+mn-cs"/>
        </a:defRPr>
      </a:lvl2pPr>
      <a:lvl3pPr marL="1143000" indent="-228600" algn="l" defTabSz="457200" rtl="0" eaLnBrk="1" latinLnBrk="0" hangingPunct="1">
        <a:lnSpc>
          <a:spcPct val="100000"/>
        </a:lnSpc>
        <a:spcBef>
          <a:spcPct val="20000"/>
        </a:spcBef>
        <a:spcAft>
          <a:spcPts val="600"/>
        </a:spcAft>
        <a:buClr>
          <a:srgbClr val="500000"/>
        </a:buClr>
        <a:buFont typeface="Wingdings" charset="2"/>
        <a:buChar char="§"/>
        <a:defRPr sz="2400" kern="1200">
          <a:solidFill>
            <a:srgbClr val="223039"/>
          </a:solidFill>
          <a:latin typeface="Arial"/>
          <a:ea typeface="+mn-ea"/>
          <a:cs typeface="+mn-cs"/>
        </a:defRPr>
      </a:lvl3pPr>
      <a:lvl4pPr marL="1600200" indent="-228600" algn="l" defTabSz="457200" rtl="0" eaLnBrk="1" latinLnBrk="0" hangingPunct="1">
        <a:lnSpc>
          <a:spcPct val="100000"/>
        </a:lnSpc>
        <a:spcBef>
          <a:spcPct val="20000"/>
        </a:spcBef>
        <a:spcAft>
          <a:spcPts val="600"/>
        </a:spcAft>
        <a:buClr>
          <a:srgbClr val="500000"/>
        </a:buClr>
        <a:buFont typeface="Wingdings" charset="2"/>
        <a:buChar char="§"/>
        <a:defRPr sz="2000" kern="1200">
          <a:solidFill>
            <a:srgbClr val="223039"/>
          </a:solidFill>
          <a:latin typeface="Arial"/>
          <a:ea typeface="+mn-ea"/>
          <a:cs typeface="+mn-cs"/>
        </a:defRPr>
      </a:lvl4pPr>
      <a:lvl5pPr marL="2057400" indent="-228600" algn="l" defTabSz="457200" rtl="0" eaLnBrk="1" latinLnBrk="0" hangingPunct="1">
        <a:lnSpc>
          <a:spcPct val="100000"/>
        </a:lnSpc>
        <a:spcBef>
          <a:spcPct val="20000"/>
        </a:spcBef>
        <a:spcAft>
          <a:spcPts val="600"/>
        </a:spcAft>
        <a:buClr>
          <a:srgbClr val="500000"/>
        </a:buClr>
        <a:buFont typeface="Wingdings" charset="2"/>
        <a:buChar char="§"/>
        <a:defRPr sz="2000" kern="1200">
          <a:solidFill>
            <a:srgbClr val="223039"/>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1918" y="1397751"/>
            <a:ext cx="2229979" cy="3801539"/>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990865" y="1120687"/>
            <a:ext cx="5695933"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173787"/>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E9B791-1E8C-384A-854D-1A5B230D171B}" type="datetimeFigureOut">
              <a:rPr lang="en-US" smtClean="0"/>
              <a:t>8/7/2014</a:t>
            </a:fld>
            <a:endParaRPr lang="en-US" dirty="0"/>
          </a:p>
        </p:txBody>
      </p:sp>
      <p:sp>
        <p:nvSpPr>
          <p:cNvPr id="5" name="Footer Placeholder 4"/>
          <p:cNvSpPr>
            <a:spLocks noGrp="1"/>
          </p:cNvSpPr>
          <p:nvPr>
            <p:ph type="ftr" sz="quarter" idx="3"/>
          </p:nvPr>
        </p:nvSpPr>
        <p:spPr>
          <a:xfrm>
            <a:off x="3124200" y="6189765"/>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19654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2A308B-3513-6A4E-BD41-327EE3C2E66B}" type="slidenum">
              <a:rPr lang="en-US" smtClean="0"/>
              <a:t>‹#›</a:t>
            </a:fld>
            <a:endParaRPr lang="en-US" dirty="0"/>
          </a:p>
        </p:txBody>
      </p:sp>
    </p:spTree>
    <p:extLst>
      <p:ext uri="{BB962C8B-B14F-4D97-AF65-F5344CB8AC3E}">
        <p14:creationId xmlns:p14="http://schemas.microsoft.com/office/powerpoint/2010/main" val="553714170"/>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60"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algn="r" defTabSz="457200" rtl="0" eaLnBrk="1" latinLnBrk="0" hangingPunct="1">
        <a:lnSpc>
          <a:spcPts val="3960"/>
        </a:lnSpc>
        <a:spcBef>
          <a:spcPts val="0"/>
        </a:spcBef>
        <a:spcAft>
          <a:spcPts val="0"/>
        </a:spcAft>
        <a:buNone/>
        <a:defRPr sz="2800" kern="1200" baseline="0">
          <a:solidFill>
            <a:srgbClr val="FFFFFE"/>
          </a:solidFill>
          <a:latin typeface="Georgia"/>
          <a:ea typeface="+mj-ea"/>
          <a:cs typeface="+mj-cs"/>
        </a:defRPr>
      </a:lvl1pPr>
    </p:titleStyle>
    <p:bodyStyle>
      <a:lvl1pPr marL="342900" indent="-342900" algn="l" defTabSz="457200" rtl="0" eaLnBrk="1" latinLnBrk="0" hangingPunct="1">
        <a:lnSpc>
          <a:spcPct val="100000"/>
        </a:lnSpc>
        <a:spcBef>
          <a:spcPct val="20000"/>
        </a:spcBef>
        <a:spcAft>
          <a:spcPts val="600"/>
        </a:spcAft>
        <a:buClr>
          <a:schemeClr val="accent6"/>
        </a:buClr>
        <a:buFont typeface="Wingdings" charset="2"/>
        <a:buChar char="§"/>
        <a:defRPr sz="3000" kern="1200">
          <a:solidFill>
            <a:schemeClr val="bg2"/>
          </a:solidFill>
          <a:latin typeface="Arial"/>
          <a:ea typeface="+mn-ea"/>
          <a:cs typeface="+mn-cs"/>
        </a:defRPr>
      </a:lvl1pPr>
      <a:lvl2pPr marL="742950" indent="-285750" algn="l" defTabSz="457200" rtl="0" eaLnBrk="1" latinLnBrk="0" hangingPunct="1">
        <a:lnSpc>
          <a:spcPct val="100000"/>
        </a:lnSpc>
        <a:spcBef>
          <a:spcPct val="20000"/>
        </a:spcBef>
        <a:spcAft>
          <a:spcPts val="600"/>
        </a:spcAft>
        <a:buClr>
          <a:schemeClr val="accent6"/>
        </a:buClr>
        <a:buFont typeface="Wingdings" charset="2"/>
        <a:buChar char="§"/>
        <a:defRPr sz="2800" kern="1200">
          <a:solidFill>
            <a:schemeClr val="bg2"/>
          </a:solidFill>
          <a:latin typeface="+mn-lt"/>
          <a:ea typeface="+mn-ea"/>
          <a:cs typeface="+mn-cs"/>
        </a:defRPr>
      </a:lvl2pPr>
      <a:lvl3pPr marL="1143000" indent="-228600" algn="l" defTabSz="457200" rtl="0" eaLnBrk="1" latinLnBrk="0" hangingPunct="1">
        <a:lnSpc>
          <a:spcPct val="100000"/>
        </a:lnSpc>
        <a:spcBef>
          <a:spcPct val="20000"/>
        </a:spcBef>
        <a:spcAft>
          <a:spcPts val="600"/>
        </a:spcAft>
        <a:buClr>
          <a:schemeClr val="accent6"/>
        </a:buClr>
        <a:buFont typeface="Wingdings" charset="2"/>
        <a:buChar char="§"/>
        <a:defRPr sz="2400" kern="1200">
          <a:solidFill>
            <a:schemeClr val="bg2"/>
          </a:solidFill>
          <a:latin typeface="Arial"/>
          <a:ea typeface="+mn-ea"/>
          <a:cs typeface="+mn-cs"/>
        </a:defRPr>
      </a:lvl3pPr>
      <a:lvl4pPr marL="1600200" indent="-228600" algn="l" defTabSz="457200" rtl="0" eaLnBrk="1" latinLnBrk="0" hangingPunct="1">
        <a:lnSpc>
          <a:spcPct val="100000"/>
        </a:lnSpc>
        <a:spcBef>
          <a:spcPct val="20000"/>
        </a:spcBef>
        <a:spcAft>
          <a:spcPts val="600"/>
        </a:spcAft>
        <a:buClr>
          <a:schemeClr val="accent6"/>
        </a:buClr>
        <a:buFont typeface="Wingdings" charset="2"/>
        <a:buChar char="§"/>
        <a:defRPr sz="2000" kern="1200">
          <a:solidFill>
            <a:schemeClr val="bg2"/>
          </a:solidFill>
          <a:latin typeface="Arial"/>
          <a:ea typeface="+mn-ea"/>
          <a:cs typeface="+mn-cs"/>
        </a:defRPr>
      </a:lvl4pPr>
      <a:lvl5pPr marL="2057400" indent="-228600" algn="l" defTabSz="457200" rtl="0" eaLnBrk="1" latinLnBrk="0" hangingPunct="1">
        <a:lnSpc>
          <a:spcPct val="100000"/>
        </a:lnSpc>
        <a:spcBef>
          <a:spcPct val="20000"/>
        </a:spcBef>
        <a:spcAft>
          <a:spcPts val="600"/>
        </a:spcAft>
        <a:buClr>
          <a:schemeClr val="accent6"/>
        </a:buClr>
        <a:buFont typeface="Wingdings" charset="2"/>
        <a:buChar char="§"/>
        <a:defRPr sz="2000" kern="1200">
          <a:solidFill>
            <a:schemeClr val="bg2"/>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1918" y="1397751"/>
            <a:ext cx="2229979" cy="3801539"/>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990865" y="1120687"/>
            <a:ext cx="5695933"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173787"/>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E9B791-1E8C-384A-854D-1A5B230D171B}" type="datetimeFigureOut">
              <a:rPr lang="en-US" smtClean="0"/>
              <a:t>8/7/2014</a:t>
            </a:fld>
            <a:endParaRPr lang="en-US" dirty="0"/>
          </a:p>
        </p:txBody>
      </p:sp>
      <p:sp>
        <p:nvSpPr>
          <p:cNvPr id="5" name="Footer Placeholder 4"/>
          <p:cNvSpPr>
            <a:spLocks noGrp="1"/>
          </p:cNvSpPr>
          <p:nvPr>
            <p:ph type="ftr" sz="quarter" idx="3"/>
          </p:nvPr>
        </p:nvSpPr>
        <p:spPr>
          <a:xfrm>
            <a:off x="3124200" y="6189765"/>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19654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2A308B-3513-6A4E-BD41-327EE3C2E66B}" type="slidenum">
              <a:rPr lang="en-US" smtClean="0"/>
              <a:t>‹#›</a:t>
            </a:fld>
            <a:endParaRPr lang="en-US" dirty="0"/>
          </a:p>
        </p:txBody>
      </p:sp>
    </p:spTree>
    <p:extLst>
      <p:ext uri="{BB962C8B-B14F-4D97-AF65-F5344CB8AC3E}">
        <p14:creationId xmlns:p14="http://schemas.microsoft.com/office/powerpoint/2010/main" val="4097429648"/>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61"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algn="r" defTabSz="457200" rtl="0" eaLnBrk="1" latinLnBrk="0" hangingPunct="1">
        <a:lnSpc>
          <a:spcPts val="3960"/>
        </a:lnSpc>
        <a:spcBef>
          <a:spcPts val="0"/>
        </a:spcBef>
        <a:spcAft>
          <a:spcPts val="0"/>
        </a:spcAft>
        <a:buNone/>
        <a:defRPr sz="2800" kern="1200" baseline="0">
          <a:solidFill>
            <a:srgbClr val="FFFFFE"/>
          </a:solidFill>
          <a:latin typeface="Georgia"/>
          <a:ea typeface="+mj-ea"/>
          <a:cs typeface="+mj-cs"/>
        </a:defRPr>
      </a:lvl1pPr>
    </p:titleStyle>
    <p:bodyStyle>
      <a:lvl1pPr marL="342900" indent="-342900" algn="l" defTabSz="457200" rtl="0" eaLnBrk="1" latinLnBrk="0" hangingPunct="1">
        <a:lnSpc>
          <a:spcPct val="100000"/>
        </a:lnSpc>
        <a:spcBef>
          <a:spcPct val="20000"/>
        </a:spcBef>
        <a:spcAft>
          <a:spcPts val="600"/>
        </a:spcAft>
        <a:buClr>
          <a:schemeClr val="accent6"/>
        </a:buClr>
        <a:buFont typeface="Wingdings" charset="2"/>
        <a:buChar char="§"/>
        <a:defRPr sz="3000" kern="1200">
          <a:solidFill>
            <a:schemeClr val="bg2"/>
          </a:solidFill>
          <a:latin typeface="Arial"/>
          <a:ea typeface="+mn-ea"/>
          <a:cs typeface="+mn-cs"/>
        </a:defRPr>
      </a:lvl1pPr>
      <a:lvl2pPr marL="742950" indent="-285750" algn="l" defTabSz="457200" rtl="0" eaLnBrk="1" latinLnBrk="0" hangingPunct="1">
        <a:lnSpc>
          <a:spcPct val="100000"/>
        </a:lnSpc>
        <a:spcBef>
          <a:spcPct val="20000"/>
        </a:spcBef>
        <a:spcAft>
          <a:spcPts val="600"/>
        </a:spcAft>
        <a:buClr>
          <a:schemeClr val="accent6"/>
        </a:buClr>
        <a:buFont typeface="Wingdings" charset="2"/>
        <a:buChar char="§"/>
        <a:defRPr sz="2800" kern="1200">
          <a:solidFill>
            <a:schemeClr val="bg2"/>
          </a:solidFill>
          <a:latin typeface="+mn-lt"/>
          <a:ea typeface="+mn-ea"/>
          <a:cs typeface="+mn-cs"/>
        </a:defRPr>
      </a:lvl2pPr>
      <a:lvl3pPr marL="1143000" indent="-228600" algn="l" defTabSz="457200" rtl="0" eaLnBrk="1" latinLnBrk="0" hangingPunct="1">
        <a:lnSpc>
          <a:spcPct val="100000"/>
        </a:lnSpc>
        <a:spcBef>
          <a:spcPct val="20000"/>
        </a:spcBef>
        <a:spcAft>
          <a:spcPts val="600"/>
        </a:spcAft>
        <a:buClr>
          <a:schemeClr val="accent6"/>
        </a:buClr>
        <a:buFont typeface="Wingdings" charset="2"/>
        <a:buChar char="§"/>
        <a:defRPr sz="2400" kern="1200">
          <a:solidFill>
            <a:schemeClr val="bg2"/>
          </a:solidFill>
          <a:latin typeface="Arial"/>
          <a:ea typeface="+mn-ea"/>
          <a:cs typeface="+mn-cs"/>
        </a:defRPr>
      </a:lvl3pPr>
      <a:lvl4pPr marL="1600200" indent="-228600" algn="l" defTabSz="457200" rtl="0" eaLnBrk="1" latinLnBrk="0" hangingPunct="1">
        <a:lnSpc>
          <a:spcPct val="100000"/>
        </a:lnSpc>
        <a:spcBef>
          <a:spcPct val="20000"/>
        </a:spcBef>
        <a:spcAft>
          <a:spcPts val="600"/>
        </a:spcAft>
        <a:buClr>
          <a:schemeClr val="accent6"/>
        </a:buClr>
        <a:buFont typeface="Wingdings" charset="2"/>
        <a:buChar char="§"/>
        <a:defRPr sz="2000" kern="1200">
          <a:solidFill>
            <a:schemeClr val="bg2"/>
          </a:solidFill>
          <a:latin typeface="Arial"/>
          <a:ea typeface="+mn-ea"/>
          <a:cs typeface="+mn-cs"/>
        </a:defRPr>
      </a:lvl4pPr>
      <a:lvl5pPr marL="2057400" indent="-228600" algn="l" defTabSz="457200" rtl="0" eaLnBrk="1" latinLnBrk="0" hangingPunct="1">
        <a:lnSpc>
          <a:spcPct val="100000"/>
        </a:lnSpc>
        <a:spcBef>
          <a:spcPct val="20000"/>
        </a:spcBef>
        <a:spcAft>
          <a:spcPts val="600"/>
        </a:spcAft>
        <a:buClr>
          <a:schemeClr val="accent6"/>
        </a:buClr>
        <a:buFont typeface="Wingdings" charset="2"/>
        <a:buChar char="§"/>
        <a:defRPr sz="2000" kern="1200">
          <a:solidFill>
            <a:schemeClr val="bg2"/>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1918" y="1397751"/>
            <a:ext cx="2229979" cy="3801539"/>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990865" y="1120687"/>
            <a:ext cx="5695933"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173787"/>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E9B791-1E8C-384A-854D-1A5B230D171B}" type="datetimeFigureOut">
              <a:rPr lang="en-US" smtClean="0"/>
              <a:t>8/7/2014</a:t>
            </a:fld>
            <a:endParaRPr lang="en-US" dirty="0"/>
          </a:p>
        </p:txBody>
      </p:sp>
      <p:sp>
        <p:nvSpPr>
          <p:cNvPr id="5" name="Footer Placeholder 4"/>
          <p:cNvSpPr>
            <a:spLocks noGrp="1"/>
          </p:cNvSpPr>
          <p:nvPr>
            <p:ph type="ftr" sz="quarter" idx="3"/>
          </p:nvPr>
        </p:nvSpPr>
        <p:spPr>
          <a:xfrm>
            <a:off x="3124200" y="6189765"/>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19654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2A308B-3513-6A4E-BD41-327EE3C2E66B}" type="slidenum">
              <a:rPr lang="en-US" smtClean="0"/>
              <a:t>‹#›</a:t>
            </a:fld>
            <a:endParaRPr lang="en-US" dirty="0"/>
          </a:p>
        </p:txBody>
      </p:sp>
    </p:spTree>
    <p:extLst>
      <p:ext uri="{BB962C8B-B14F-4D97-AF65-F5344CB8AC3E}">
        <p14:creationId xmlns:p14="http://schemas.microsoft.com/office/powerpoint/2010/main" val="3494835009"/>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62" r:id="rId3"/>
    <p:sldLayoutId id="2147483748" r:id="rId4"/>
    <p:sldLayoutId id="2147483749" r:id="rId5"/>
    <p:sldLayoutId id="2147483750" r:id="rId6"/>
    <p:sldLayoutId id="2147483751" r:id="rId7"/>
    <p:sldLayoutId id="2147483752" r:id="rId8"/>
    <p:sldLayoutId id="2147483753" r:id="rId9"/>
    <p:sldLayoutId id="2147483754" r:id="rId10"/>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algn="r" defTabSz="457200" rtl="0" eaLnBrk="1" latinLnBrk="0" hangingPunct="1">
        <a:lnSpc>
          <a:spcPts val="3960"/>
        </a:lnSpc>
        <a:spcBef>
          <a:spcPts val="0"/>
        </a:spcBef>
        <a:spcAft>
          <a:spcPts val="0"/>
        </a:spcAft>
        <a:buNone/>
        <a:defRPr sz="2800" kern="1200" baseline="0">
          <a:solidFill>
            <a:srgbClr val="FFFFFE"/>
          </a:solidFill>
          <a:latin typeface="Georgia"/>
          <a:ea typeface="+mj-ea"/>
          <a:cs typeface="+mj-cs"/>
        </a:defRPr>
      </a:lvl1pPr>
    </p:titleStyle>
    <p:bodyStyle>
      <a:lvl1pPr marL="342900" indent="-342900" algn="l" defTabSz="457200" rtl="0" eaLnBrk="1" latinLnBrk="0" hangingPunct="1">
        <a:lnSpc>
          <a:spcPct val="100000"/>
        </a:lnSpc>
        <a:spcBef>
          <a:spcPct val="20000"/>
        </a:spcBef>
        <a:spcAft>
          <a:spcPts val="600"/>
        </a:spcAft>
        <a:buClr>
          <a:schemeClr val="accent6"/>
        </a:buClr>
        <a:buFont typeface="Wingdings" charset="2"/>
        <a:buChar char="§"/>
        <a:defRPr sz="3000" kern="1200">
          <a:solidFill>
            <a:schemeClr val="bg2"/>
          </a:solidFill>
          <a:latin typeface="Arial"/>
          <a:ea typeface="+mn-ea"/>
          <a:cs typeface="+mn-cs"/>
        </a:defRPr>
      </a:lvl1pPr>
      <a:lvl2pPr marL="742950" indent="-285750" algn="l" defTabSz="457200" rtl="0" eaLnBrk="1" latinLnBrk="0" hangingPunct="1">
        <a:lnSpc>
          <a:spcPct val="100000"/>
        </a:lnSpc>
        <a:spcBef>
          <a:spcPct val="20000"/>
        </a:spcBef>
        <a:spcAft>
          <a:spcPts val="600"/>
        </a:spcAft>
        <a:buClr>
          <a:schemeClr val="accent6"/>
        </a:buClr>
        <a:buFont typeface="Wingdings" charset="2"/>
        <a:buChar char="§"/>
        <a:defRPr sz="2800" kern="1200">
          <a:solidFill>
            <a:schemeClr val="bg2"/>
          </a:solidFill>
          <a:latin typeface="+mn-lt"/>
          <a:ea typeface="+mn-ea"/>
          <a:cs typeface="+mn-cs"/>
        </a:defRPr>
      </a:lvl2pPr>
      <a:lvl3pPr marL="1143000" indent="-228600" algn="l" defTabSz="457200" rtl="0" eaLnBrk="1" latinLnBrk="0" hangingPunct="1">
        <a:lnSpc>
          <a:spcPct val="100000"/>
        </a:lnSpc>
        <a:spcBef>
          <a:spcPct val="20000"/>
        </a:spcBef>
        <a:spcAft>
          <a:spcPts val="600"/>
        </a:spcAft>
        <a:buClr>
          <a:schemeClr val="accent6"/>
        </a:buClr>
        <a:buFont typeface="Wingdings" charset="2"/>
        <a:buChar char="§"/>
        <a:defRPr sz="2400" kern="1200">
          <a:solidFill>
            <a:schemeClr val="bg2"/>
          </a:solidFill>
          <a:latin typeface="Arial"/>
          <a:ea typeface="+mn-ea"/>
          <a:cs typeface="+mn-cs"/>
        </a:defRPr>
      </a:lvl3pPr>
      <a:lvl4pPr marL="1600200" indent="-228600" algn="l" defTabSz="457200" rtl="0" eaLnBrk="1" latinLnBrk="0" hangingPunct="1">
        <a:lnSpc>
          <a:spcPct val="100000"/>
        </a:lnSpc>
        <a:spcBef>
          <a:spcPct val="20000"/>
        </a:spcBef>
        <a:spcAft>
          <a:spcPts val="600"/>
        </a:spcAft>
        <a:buClr>
          <a:schemeClr val="accent6"/>
        </a:buClr>
        <a:buFont typeface="Wingdings" charset="2"/>
        <a:buChar char="§"/>
        <a:defRPr sz="2000" kern="1200">
          <a:solidFill>
            <a:schemeClr val="bg2"/>
          </a:solidFill>
          <a:latin typeface="Arial"/>
          <a:ea typeface="+mn-ea"/>
          <a:cs typeface="+mn-cs"/>
        </a:defRPr>
      </a:lvl4pPr>
      <a:lvl5pPr marL="2057400" indent="-228600" algn="l" defTabSz="457200" rtl="0" eaLnBrk="1" latinLnBrk="0" hangingPunct="1">
        <a:lnSpc>
          <a:spcPct val="100000"/>
        </a:lnSpc>
        <a:spcBef>
          <a:spcPct val="20000"/>
        </a:spcBef>
        <a:spcAft>
          <a:spcPts val="600"/>
        </a:spcAft>
        <a:buClr>
          <a:schemeClr val="accent6"/>
        </a:buClr>
        <a:buFont typeface="Wingdings" charset="2"/>
        <a:buChar char="§"/>
        <a:defRPr sz="2000" kern="1200">
          <a:solidFill>
            <a:schemeClr val="bg2"/>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1918" y="1397751"/>
            <a:ext cx="2229979" cy="3801539"/>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990865" y="1120687"/>
            <a:ext cx="5695933"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173787"/>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E9B791-1E8C-384A-854D-1A5B230D171B}" type="datetimeFigureOut">
              <a:rPr lang="en-US" smtClean="0"/>
              <a:t>8/7/2014</a:t>
            </a:fld>
            <a:endParaRPr lang="en-US" dirty="0"/>
          </a:p>
        </p:txBody>
      </p:sp>
      <p:sp>
        <p:nvSpPr>
          <p:cNvPr id="5" name="Footer Placeholder 4"/>
          <p:cNvSpPr>
            <a:spLocks noGrp="1"/>
          </p:cNvSpPr>
          <p:nvPr>
            <p:ph type="ftr" sz="quarter" idx="3"/>
          </p:nvPr>
        </p:nvSpPr>
        <p:spPr>
          <a:xfrm>
            <a:off x="3124200" y="6189765"/>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19654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2A308B-3513-6A4E-BD41-327EE3C2E66B}" type="slidenum">
              <a:rPr lang="en-US" smtClean="0"/>
              <a:t>‹#›</a:t>
            </a:fld>
            <a:endParaRPr lang="en-US" dirty="0"/>
          </a:p>
        </p:txBody>
      </p:sp>
    </p:spTree>
    <p:extLst>
      <p:ext uri="{BB962C8B-B14F-4D97-AF65-F5344CB8AC3E}">
        <p14:creationId xmlns:p14="http://schemas.microsoft.com/office/powerpoint/2010/main" val="2541586384"/>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algn="r" defTabSz="457200" rtl="0" eaLnBrk="1" latinLnBrk="0" hangingPunct="1">
        <a:lnSpc>
          <a:spcPts val="3960"/>
        </a:lnSpc>
        <a:spcBef>
          <a:spcPts val="0"/>
        </a:spcBef>
        <a:spcAft>
          <a:spcPts val="0"/>
        </a:spcAft>
        <a:buNone/>
        <a:defRPr sz="2800" kern="1200" baseline="0">
          <a:solidFill>
            <a:srgbClr val="FFFFFE"/>
          </a:solidFill>
          <a:latin typeface="Georgia"/>
          <a:ea typeface="+mj-ea"/>
          <a:cs typeface="+mj-cs"/>
        </a:defRPr>
      </a:lvl1pPr>
    </p:titleStyle>
    <p:bodyStyle>
      <a:lvl1pPr marL="342900" indent="-342900" algn="l" defTabSz="457200" rtl="0" eaLnBrk="1" latinLnBrk="0" hangingPunct="1">
        <a:lnSpc>
          <a:spcPct val="100000"/>
        </a:lnSpc>
        <a:spcBef>
          <a:spcPct val="20000"/>
        </a:spcBef>
        <a:spcAft>
          <a:spcPts val="600"/>
        </a:spcAft>
        <a:buClr>
          <a:schemeClr val="accent6"/>
        </a:buClr>
        <a:buFont typeface="Wingdings" charset="2"/>
        <a:buChar char="§"/>
        <a:defRPr sz="3000" kern="1200">
          <a:solidFill>
            <a:schemeClr val="accent6">
              <a:lumMod val="40000"/>
              <a:lumOff val="60000"/>
            </a:schemeClr>
          </a:solidFill>
          <a:latin typeface="Arial"/>
          <a:ea typeface="+mn-ea"/>
          <a:cs typeface="+mn-cs"/>
        </a:defRPr>
      </a:lvl1pPr>
      <a:lvl2pPr marL="742950" indent="-285750" algn="l" defTabSz="457200" rtl="0" eaLnBrk="1" latinLnBrk="0" hangingPunct="1">
        <a:lnSpc>
          <a:spcPct val="100000"/>
        </a:lnSpc>
        <a:spcBef>
          <a:spcPct val="20000"/>
        </a:spcBef>
        <a:spcAft>
          <a:spcPts val="600"/>
        </a:spcAft>
        <a:buClr>
          <a:schemeClr val="accent6"/>
        </a:buClr>
        <a:buFont typeface="Wingdings" charset="2"/>
        <a:buChar char="§"/>
        <a:defRPr sz="2800" kern="1200">
          <a:solidFill>
            <a:schemeClr val="accent6">
              <a:lumMod val="40000"/>
              <a:lumOff val="60000"/>
            </a:schemeClr>
          </a:solidFill>
          <a:latin typeface="+mn-lt"/>
          <a:ea typeface="+mn-ea"/>
          <a:cs typeface="+mn-cs"/>
        </a:defRPr>
      </a:lvl2pPr>
      <a:lvl3pPr marL="1143000" indent="-228600" algn="l" defTabSz="457200" rtl="0" eaLnBrk="1" latinLnBrk="0" hangingPunct="1">
        <a:lnSpc>
          <a:spcPct val="100000"/>
        </a:lnSpc>
        <a:spcBef>
          <a:spcPct val="20000"/>
        </a:spcBef>
        <a:spcAft>
          <a:spcPts val="600"/>
        </a:spcAft>
        <a:buClr>
          <a:schemeClr val="accent6"/>
        </a:buClr>
        <a:buFont typeface="Wingdings" charset="2"/>
        <a:buChar char="§"/>
        <a:defRPr sz="2400" kern="1200">
          <a:solidFill>
            <a:schemeClr val="accent6">
              <a:lumMod val="40000"/>
              <a:lumOff val="60000"/>
            </a:schemeClr>
          </a:solidFill>
          <a:latin typeface="Arial"/>
          <a:ea typeface="+mn-ea"/>
          <a:cs typeface="+mn-cs"/>
        </a:defRPr>
      </a:lvl3pPr>
      <a:lvl4pPr marL="1600200" indent="-228600" algn="l" defTabSz="457200" rtl="0" eaLnBrk="1" latinLnBrk="0" hangingPunct="1">
        <a:lnSpc>
          <a:spcPct val="100000"/>
        </a:lnSpc>
        <a:spcBef>
          <a:spcPct val="20000"/>
        </a:spcBef>
        <a:spcAft>
          <a:spcPts val="600"/>
        </a:spcAft>
        <a:buClr>
          <a:schemeClr val="accent6"/>
        </a:buClr>
        <a:buFont typeface="Wingdings" charset="2"/>
        <a:buChar char="§"/>
        <a:defRPr sz="2000" kern="1200">
          <a:solidFill>
            <a:schemeClr val="accent6">
              <a:lumMod val="40000"/>
              <a:lumOff val="60000"/>
            </a:schemeClr>
          </a:solidFill>
          <a:latin typeface="Arial"/>
          <a:ea typeface="+mn-ea"/>
          <a:cs typeface="+mn-cs"/>
        </a:defRPr>
      </a:lvl4pPr>
      <a:lvl5pPr marL="2057400" indent="-228600" algn="l" defTabSz="457200" rtl="0" eaLnBrk="1" latinLnBrk="0" hangingPunct="1">
        <a:lnSpc>
          <a:spcPct val="100000"/>
        </a:lnSpc>
        <a:spcBef>
          <a:spcPct val="20000"/>
        </a:spcBef>
        <a:spcAft>
          <a:spcPts val="600"/>
        </a:spcAft>
        <a:buClr>
          <a:schemeClr val="accent6"/>
        </a:buClr>
        <a:buFont typeface="Wingdings" charset="2"/>
        <a:buChar char="§"/>
        <a:defRPr sz="2000" kern="1200">
          <a:solidFill>
            <a:schemeClr val="accent6">
              <a:lumMod val="40000"/>
              <a:lumOff val="60000"/>
            </a:schemeClr>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1918" y="1703116"/>
            <a:ext cx="2229979" cy="327959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990865" y="1120687"/>
            <a:ext cx="5695933"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173787"/>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E9B791-1E8C-384A-854D-1A5B230D171B}" type="datetimeFigureOut">
              <a:rPr lang="en-US" smtClean="0"/>
              <a:t>8/7/2014</a:t>
            </a:fld>
            <a:endParaRPr lang="en-US" dirty="0"/>
          </a:p>
        </p:txBody>
      </p:sp>
      <p:sp>
        <p:nvSpPr>
          <p:cNvPr id="5" name="Footer Placeholder 4"/>
          <p:cNvSpPr>
            <a:spLocks noGrp="1"/>
          </p:cNvSpPr>
          <p:nvPr>
            <p:ph type="ftr" sz="quarter" idx="3"/>
          </p:nvPr>
        </p:nvSpPr>
        <p:spPr>
          <a:xfrm>
            <a:off x="3124200" y="6189765"/>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19654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2A308B-3513-6A4E-BD41-327EE3C2E66B}" type="slidenum">
              <a:rPr lang="en-US" smtClean="0"/>
              <a:t>‹#›</a:t>
            </a:fld>
            <a:endParaRPr lang="en-US" dirty="0"/>
          </a:p>
        </p:txBody>
      </p:sp>
    </p:spTree>
    <p:extLst>
      <p:ext uri="{BB962C8B-B14F-4D97-AF65-F5344CB8AC3E}">
        <p14:creationId xmlns:p14="http://schemas.microsoft.com/office/powerpoint/2010/main" val="3241411030"/>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algn="r" defTabSz="457200" rtl="0" eaLnBrk="1" latinLnBrk="0" hangingPunct="1">
        <a:lnSpc>
          <a:spcPts val="3960"/>
        </a:lnSpc>
        <a:spcBef>
          <a:spcPts val="0"/>
        </a:spcBef>
        <a:spcAft>
          <a:spcPts val="0"/>
        </a:spcAft>
        <a:buNone/>
        <a:defRPr sz="2800" kern="1200" baseline="0">
          <a:solidFill>
            <a:srgbClr val="FFFFFE"/>
          </a:solidFill>
          <a:latin typeface="Georgia"/>
          <a:ea typeface="+mj-ea"/>
          <a:cs typeface="+mj-cs"/>
        </a:defRPr>
      </a:lvl1pPr>
    </p:titleStyle>
    <p:bodyStyle>
      <a:lvl1pPr marL="342900" indent="-342900" algn="l" defTabSz="457200" rtl="0" eaLnBrk="1" latinLnBrk="0" hangingPunct="1">
        <a:lnSpc>
          <a:spcPct val="100000"/>
        </a:lnSpc>
        <a:spcBef>
          <a:spcPct val="20000"/>
        </a:spcBef>
        <a:spcAft>
          <a:spcPts val="600"/>
        </a:spcAft>
        <a:buClr>
          <a:schemeClr val="accent6"/>
        </a:buClr>
        <a:buFont typeface="Wingdings" charset="2"/>
        <a:buChar char="§"/>
        <a:defRPr sz="3000" kern="1200">
          <a:solidFill>
            <a:schemeClr val="accent6">
              <a:lumMod val="40000"/>
              <a:lumOff val="60000"/>
            </a:schemeClr>
          </a:solidFill>
          <a:latin typeface="Arial"/>
          <a:ea typeface="+mn-ea"/>
          <a:cs typeface="+mn-cs"/>
        </a:defRPr>
      </a:lvl1pPr>
      <a:lvl2pPr marL="742950" indent="-285750" algn="l" defTabSz="457200" rtl="0" eaLnBrk="1" latinLnBrk="0" hangingPunct="1">
        <a:lnSpc>
          <a:spcPct val="100000"/>
        </a:lnSpc>
        <a:spcBef>
          <a:spcPct val="20000"/>
        </a:spcBef>
        <a:spcAft>
          <a:spcPts val="600"/>
        </a:spcAft>
        <a:buClr>
          <a:schemeClr val="accent6"/>
        </a:buClr>
        <a:buFont typeface="Wingdings" charset="2"/>
        <a:buChar char="§"/>
        <a:defRPr sz="2800" kern="1200">
          <a:solidFill>
            <a:schemeClr val="accent6">
              <a:lumMod val="40000"/>
              <a:lumOff val="60000"/>
            </a:schemeClr>
          </a:solidFill>
          <a:latin typeface="+mn-lt"/>
          <a:ea typeface="+mn-ea"/>
          <a:cs typeface="+mn-cs"/>
        </a:defRPr>
      </a:lvl2pPr>
      <a:lvl3pPr marL="1143000" indent="-228600" algn="l" defTabSz="457200" rtl="0" eaLnBrk="1" latinLnBrk="0" hangingPunct="1">
        <a:lnSpc>
          <a:spcPct val="100000"/>
        </a:lnSpc>
        <a:spcBef>
          <a:spcPct val="20000"/>
        </a:spcBef>
        <a:spcAft>
          <a:spcPts val="600"/>
        </a:spcAft>
        <a:buClr>
          <a:schemeClr val="accent6"/>
        </a:buClr>
        <a:buFont typeface="Wingdings" charset="2"/>
        <a:buChar char="§"/>
        <a:defRPr sz="2400" kern="1200">
          <a:solidFill>
            <a:schemeClr val="accent6">
              <a:lumMod val="40000"/>
              <a:lumOff val="60000"/>
            </a:schemeClr>
          </a:solidFill>
          <a:latin typeface="Arial"/>
          <a:ea typeface="+mn-ea"/>
          <a:cs typeface="+mn-cs"/>
        </a:defRPr>
      </a:lvl3pPr>
      <a:lvl4pPr marL="1600200" indent="-228600" algn="l" defTabSz="457200" rtl="0" eaLnBrk="1" latinLnBrk="0" hangingPunct="1">
        <a:lnSpc>
          <a:spcPct val="100000"/>
        </a:lnSpc>
        <a:spcBef>
          <a:spcPct val="20000"/>
        </a:spcBef>
        <a:spcAft>
          <a:spcPts val="600"/>
        </a:spcAft>
        <a:buClr>
          <a:schemeClr val="accent6"/>
        </a:buClr>
        <a:buFont typeface="Wingdings" charset="2"/>
        <a:buChar char="§"/>
        <a:defRPr sz="2000" kern="1200">
          <a:solidFill>
            <a:schemeClr val="accent6">
              <a:lumMod val="40000"/>
              <a:lumOff val="60000"/>
            </a:schemeClr>
          </a:solidFill>
          <a:latin typeface="Arial"/>
          <a:ea typeface="+mn-ea"/>
          <a:cs typeface="+mn-cs"/>
        </a:defRPr>
      </a:lvl4pPr>
      <a:lvl5pPr marL="2057400" indent="-228600" algn="l" defTabSz="457200" rtl="0" eaLnBrk="1" latinLnBrk="0" hangingPunct="1">
        <a:lnSpc>
          <a:spcPct val="100000"/>
        </a:lnSpc>
        <a:spcBef>
          <a:spcPct val="20000"/>
        </a:spcBef>
        <a:spcAft>
          <a:spcPts val="600"/>
        </a:spcAft>
        <a:buClr>
          <a:schemeClr val="accent6"/>
        </a:buClr>
        <a:buFont typeface="Wingdings" charset="2"/>
        <a:buChar char="§"/>
        <a:defRPr sz="2000" kern="1200">
          <a:solidFill>
            <a:schemeClr val="accent6">
              <a:lumMod val="40000"/>
              <a:lumOff val="60000"/>
            </a:schemeClr>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34.png"/></Relationships>
</file>

<file path=ppt/slides/_rels/slide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notesSlide" Target="../notesSlides/notesSlide9.xml"/><Relationship Id="rId7"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image" Target="../media/image49.gif"/><Relationship Id="rId1" Type="http://schemas.openxmlformats.org/officeDocument/2006/relationships/slideLayout" Target="../slideLayouts/slideLayout2.xml"/><Relationship Id="rId4" Type="http://schemas.openxmlformats.org/officeDocument/2006/relationships/image" Target="../media/image51.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1.xml"/><Relationship Id="rId4" Type="http://schemas.openxmlformats.org/officeDocument/2006/relationships/image" Target="../media/image54.JPG"/></Relationships>
</file>

<file path=ppt/slides/_rels/slide19.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oaktrust.library.tamu.edu/bitstream/handle/1969.1/152132/IlikTexasSTEM.pdf?sequence=1"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hyperlink" Target="https://wiki.duraspace.org/display/VIVO/VIVO-ORCID+Integration+for+VIVO+v1.7" TargetMode="External"/><Relationship Id="rId4" Type="http://schemas.openxmlformats.org/officeDocument/2006/relationships/hyperlink" Target="http://support.orcid.org/knowledgebase/articles/321374-timeline-for-creating-orcid-ids-via-the-api"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hyperlink" Target="mailto:vilik@library.tamu.edu" TargetMode="Externa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guides.library.tamu.edu/content.php?pid=553864&amp;sid=4564757"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itle 6"/>
          <p:cNvSpPr>
            <a:spLocks noGrp="1"/>
          </p:cNvSpPr>
          <p:nvPr>
            <p:ph type="title"/>
          </p:nvPr>
        </p:nvSpPr>
        <p:spPr bwMode="auto">
          <a:xfrm>
            <a:off x="804041" y="958849"/>
            <a:ext cx="7868472" cy="200506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0000"/>
          </a:bodyPr>
          <a:lstStyle/>
          <a:p>
            <a:r>
              <a:rPr lang="en-US" altLang="en-US" sz="3200" dirty="0">
                <a:ea typeface="ＭＳ Ｐゴシック" pitchFamily="34" charset="-128"/>
              </a:rPr>
              <a:t>Promoting ORCID Adoption in the </a:t>
            </a:r>
            <a:br>
              <a:rPr lang="en-US" altLang="en-US" sz="3200" dirty="0">
                <a:ea typeface="ＭＳ Ｐゴシック" pitchFamily="34" charset="-128"/>
              </a:rPr>
            </a:br>
            <a:r>
              <a:rPr lang="en-US" altLang="en-US" sz="3200" dirty="0">
                <a:ea typeface="ＭＳ Ｐゴシック" pitchFamily="34" charset="-128"/>
              </a:rPr>
              <a:t>Academic Institutional Ecosystem: </a:t>
            </a:r>
            <a:br>
              <a:rPr lang="en-US" altLang="en-US" sz="3200" dirty="0">
                <a:ea typeface="ＭＳ Ｐゴシック" pitchFamily="34" charset="-128"/>
              </a:rPr>
            </a:br>
            <a:r>
              <a:rPr lang="en-US" altLang="en-US" sz="2400" dirty="0">
                <a:ea typeface="ＭＳ Ｐゴシック" pitchFamily="34" charset="-128"/>
              </a:rPr>
              <a:t>Progress Reports from Adoption </a:t>
            </a:r>
            <a:br>
              <a:rPr lang="en-US" altLang="en-US" sz="2400" dirty="0">
                <a:ea typeface="ＭＳ Ｐゴシック" pitchFamily="34" charset="-128"/>
              </a:rPr>
            </a:br>
            <a:r>
              <a:rPr lang="en-US" altLang="en-US" sz="2400" dirty="0">
                <a:ea typeface="ＭＳ Ｐゴシック" pitchFamily="34" charset="-128"/>
              </a:rPr>
              <a:t>&amp; Integration Partners</a:t>
            </a:r>
            <a:endParaRPr lang="en-US" altLang="en-US" sz="2400" dirty="0" smtClean="0">
              <a:ea typeface="ＭＳ Ｐゴシック" pitchFamily="34" charset="-128"/>
            </a:endParaRPr>
          </a:p>
        </p:txBody>
      </p:sp>
      <p:pic>
        <p:nvPicPr>
          <p:cNvPr id="19" name="Picture 18"/>
          <p:cNvPicPr>
            <a:picLocks noChangeAspect="1"/>
          </p:cNvPicPr>
          <p:nvPr/>
        </p:nvPicPr>
        <p:blipFill>
          <a:blip r:embed="rId3">
            <a:lum/>
            <a:alphaModFix/>
          </a:blip>
          <a:srcRect/>
          <a:stretch>
            <a:fillRect/>
          </a:stretch>
        </p:blipFill>
        <p:spPr>
          <a:xfrm>
            <a:off x="4262309" y="3216165"/>
            <a:ext cx="4410204" cy="1389617"/>
          </a:xfrm>
          <a:prstGeom prst="rect">
            <a:avLst/>
          </a:prstGeom>
          <a:noFill/>
          <a:ln>
            <a:noFill/>
          </a:ln>
        </p:spPr>
      </p:pic>
      <p:pic>
        <p:nvPicPr>
          <p:cNvPr id="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5470" y="5252462"/>
            <a:ext cx="2302405" cy="1050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262309" y="5620079"/>
            <a:ext cx="4410204" cy="830997"/>
          </a:xfrm>
          <a:prstGeom prst="rect">
            <a:avLst/>
          </a:prstGeom>
          <a:noFill/>
        </p:spPr>
        <p:txBody>
          <a:bodyPr wrap="square" rtlCol="0">
            <a:spAutoFit/>
          </a:bodyPr>
          <a:lstStyle/>
          <a:p>
            <a:r>
              <a:rPr lang="en-US" sz="1600" b="1" dirty="0" smtClean="0">
                <a:solidFill>
                  <a:schemeClr val="tx2"/>
                </a:solidFill>
                <a:latin typeface="Georgia" panose="02040502050405020303" pitchFamily="18" charset="0"/>
              </a:rPr>
              <a:t>Violeta Ilik</a:t>
            </a:r>
          </a:p>
          <a:p>
            <a:r>
              <a:rPr lang="en-US" sz="1600" b="1" dirty="0" smtClean="0">
                <a:solidFill>
                  <a:schemeClr val="tx2"/>
                </a:solidFill>
                <a:latin typeface="Georgia" panose="02040502050405020303" pitchFamily="18" charset="0"/>
              </a:rPr>
              <a:t>Texas A&amp;M University</a:t>
            </a:r>
          </a:p>
          <a:p>
            <a:r>
              <a:rPr lang="en-US" sz="1600" dirty="0" smtClean="0">
                <a:solidFill>
                  <a:schemeClr val="tx2"/>
                </a:solidFill>
                <a:latin typeface="Georgia" panose="02040502050405020303" pitchFamily="18" charset="0"/>
              </a:rPr>
              <a:t>VIVO Conference August 6-8, 2014  Austin, TX</a:t>
            </a:r>
            <a:endParaRPr lang="en-US" sz="1600" dirty="0">
              <a:solidFill>
                <a:schemeClr val="tx2"/>
              </a:solidFill>
              <a:latin typeface="Georgia" panose="02040502050405020303" pitchFamily="18" charset="0"/>
            </a:endParaRPr>
          </a:p>
        </p:txBody>
      </p:sp>
    </p:spTree>
    <p:extLst>
      <p:ext uri="{BB962C8B-B14F-4D97-AF65-F5344CB8AC3E}">
        <p14:creationId xmlns:p14="http://schemas.microsoft.com/office/powerpoint/2010/main" val="21428810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847725" y="312621"/>
            <a:ext cx="7286625" cy="677980"/>
          </a:xfrm>
          <a:prstGeom prst="rect">
            <a:avLst/>
          </a:prstGeom>
        </p:spPr>
        <p:txBody>
          <a:bodyPr vert="horz" lIns="91440" tIns="45720" rIns="91440" bIns="45720" rtlCol="0" anchor="b" anchorCtr="0">
            <a:noAutofit/>
          </a:bodyPr>
          <a:lstStyle>
            <a:lvl1pPr algn="l" defTabSz="457200" rtl="0" eaLnBrk="1" latinLnBrk="0" hangingPunct="1">
              <a:lnSpc>
                <a:spcPts val="3960"/>
              </a:lnSpc>
              <a:spcBef>
                <a:spcPts val="0"/>
              </a:spcBef>
              <a:spcAft>
                <a:spcPts val="0"/>
              </a:spcAft>
              <a:buNone/>
              <a:defRPr sz="2800" kern="1200" baseline="0">
                <a:solidFill>
                  <a:srgbClr val="500000"/>
                </a:solidFill>
                <a:latin typeface="Georgia"/>
                <a:ea typeface="+mj-ea"/>
                <a:cs typeface="+mj-cs"/>
              </a:defRPr>
            </a:lvl1pPr>
          </a:lstStyle>
          <a:p>
            <a:pPr algn="ctr"/>
            <a:r>
              <a:rPr lang="en-US" sz="2900" dirty="0"/>
              <a:t>Integration with Library Public Services</a:t>
            </a:r>
            <a:endParaRPr lang="en-US" sz="2900" dirty="0">
              <a:latin typeface="Georgia" panose="02040502050405020303"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599" y="990602"/>
            <a:ext cx="6924868" cy="4667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87969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272" t="9063" r="19050" b="8344"/>
          <a:stretch/>
        </p:blipFill>
        <p:spPr bwMode="auto">
          <a:xfrm>
            <a:off x="1409700" y="1076326"/>
            <a:ext cx="6324600" cy="457791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Title 1"/>
          <p:cNvSpPr txBox="1">
            <a:spLocks/>
          </p:cNvSpPr>
          <p:nvPr/>
        </p:nvSpPr>
        <p:spPr>
          <a:xfrm>
            <a:off x="847725" y="312621"/>
            <a:ext cx="7286625" cy="677980"/>
          </a:xfrm>
          <a:prstGeom prst="rect">
            <a:avLst/>
          </a:prstGeom>
        </p:spPr>
        <p:txBody>
          <a:bodyPr vert="horz" lIns="91440" tIns="45720" rIns="91440" bIns="45720" rtlCol="0" anchor="b" anchorCtr="0">
            <a:noAutofit/>
          </a:bodyPr>
          <a:lstStyle>
            <a:lvl1pPr algn="l" defTabSz="457200" rtl="0" eaLnBrk="1" latinLnBrk="0" hangingPunct="1">
              <a:lnSpc>
                <a:spcPts val="3960"/>
              </a:lnSpc>
              <a:spcBef>
                <a:spcPts val="0"/>
              </a:spcBef>
              <a:spcAft>
                <a:spcPts val="0"/>
              </a:spcAft>
              <a:buNone/>
              <a:defRPr sz="2800" kern="1200" baseline="0">
                <a:solidFill>
                  <a:srgbClr val="500000"/>
                </a:solidFill>
                <a:latin typeface="Georgia"/>
                <a:ea typeface="+mj-ea"/>
                <a:cs typeface="+mj-cs"/>
              </a:defRPr>
            </a:lvl1pPr>
          </a:lstStyle>
          <a:p>
            <a:pPr algn="ctr"/>
            <a:r>
              <a:rPr lang="en-US" sz="2900" dirty="0"/>
              <a:t>Integration with </a:t>
            </a:r>
            <a:br>
              <a:rPr lang="en-US" sz="2900" dirty="0"/>
            </a:br>
            <a:r>
              <a:rPr lang="en-US" sz="2900" dirty="0"/>
              <a:t>Graduate School </a:t>
            </a:r>
            <a:r>
              <a:rPr lang="en-US" sz="2900" dirty="0" smtClean="0"/>
              <a:t>Service</a:t>
            </a:r>
            <a:endParaRPr lang="en-US" sz="2900" dirty="0">
              <a:latin typeface="Georgia" panose="02040502050405020303" pitchFamily="18" charset="0"/>
            </a:endParaRPr>
          </a:p>
        </p:txBody>
      </p:sp>
    </p:spTree>
    <p:extLst>
      <p:ext uri="{BB962C8B-B14F-4D97-AF65-F5344CB8AC3E}">
        <p14:creationId xmlns:p14="http://schemas.microsoft.com/office/powerpoint/2010/main" val="7762472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800" y="1397751"/>
            <a:ext cx="2311400" cy="3801539"/>
          </a:xfrm>
        </p:spPr>
        <p:txBody>
          <a:bodyPr/>
          <a:lstStyle/>
          <a:p>
            <a:r>
              <a:rPr lang="en-US" dirty="0" smtClean="0"/>
              <a:t>Library Geeks to Campus Geeks</a:t>
            </a:r>
            <a:endParaRPr lang="en-US" dirty="0"/>
          </a:p>
        </p:txBody>
      </p:sp>
      <p:sp>
        <p:nvSpPr>
          <p:cNvPr id="4" name="TextBox 3"/>
          <p:cNvSpPr txBox="1"/>
          <p:nvPr/>
        </p:nvSpPr>
        <p:spPr>
          <a:xfrm>
            <a:off x="3200398" y="951973"/>
            <a:ext cx="5537202" cy="4708981"/>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Everyone knew placing  ORCiD in the campus directory (LDAP) made sense.</a:t>
            </a:r>
          </a:p>
          <a:p>
            <a:endParaRPr lang="en-US" sz="2400" dirty="0"/>
          </a:p>
          <a:p>
            <a:pPr marL="285750" indent="-285750">
              <a:buFont typeface="Arial" panose="020B0604020202020204" pitchFamily="34" charset="0"/>
              <a:buChar char="•"/>
            </a:pPr>
            <a:r>
              <a:rPr lang="en-US" sz="2400" dirty="0"/>
              <a:t>Campus IT was </a:t>
            </a:r>
            <a:r>
              <a:rPr lang="en-US" sz="2400" dirty="0" smtClean="0"/>
              <a:t>excited about the project and were </a:t>
            </a:r>
            <a:r>
              <a:rPr lang="en-US" sz="2400" dirty="0"/>
              <a:t>immediately </a:t>
            </a:r>
            <a:r>
              <a:rPr lang="en-US" sz="2400" dirty="0" smtClean="0"/>
              <a:t>on-board! </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Except for one thing…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Campus IT was extremely busy and wouldn’t be able to help with the project anytime soon.</a:t>
            </a:r>
            <a:endParaRPr lang="en-US" sz="2400" dirty="0"/>
          </a:p>
          <a:p>
            <a:pPr marL="285750" indent="-285750">
              <a:buFont typeface="Arial" panose="020B0604020202020204" pitchFamily="34" charset="0"/>
              <a:buChar char="•"/>
            </a:pPr>
            <a:endParaRPr lang="en-US" sz="2400" dirty="0"/>
          </a:p>
          <a:p>
            <a:endParaRPr lang="en-US" sz="1200" dirty="0"/>
          </a:p>
        </p:txBody>
      </p:sp>
    </p:spTree>
    <p:custDataLst>
      <p:tags r:id="rId1"/>
    </p:custDataLst>
    <p:extLst>
      <p:ext uri="{BB962C8B-B14F-4D97-AF65-F5344CB8AC3E}">
        <p14:creationId xmlns:p14="http://schemas.microsoft.com/office/powerpoint/2010/main" val="1418642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800" y="1397751"/>
            <a:ext cx="2311400" cy="3801539"/>
          </a:xfrm>
        </p:spPr>
        <p:txBody>
          <a:bodyPr/>
          <a:lstStyle/>
          <a:p>
            <a:r>
              <a:rPr lang="en-US" dirty="0" smtClean="0"/>
              <a:t>Digital Initiatives IT staff</a:t>
            </a:r>
            <a:endParaRPr lang="en-US" dirty="0"/>
          </a:p>
        </p:txBody>
      </p:sp>
      <p:sp>
        <p:nvSpPr>
          <p:cNvPr id="4" name="TextBox 3"/>
          <p:cNvSpPr txBox="1"/>
          <p:nvPr/>
        </p:nvSpPr>
        <p:spPr>
          <a:xfrm>
            <a:off x="3276597" y="1981199"/>
            <a:ext cx="5229225" cy="3416320"/>
          </a:xfrm>
          <a:prstGeom prst="rect">
            <a:avLst/>
          </a:prstGeom>
          <a:noFill/>
        </p:spPr>
        <p:txBody>
          <a:bodyPr wrap="square" rtlCol="0">
            <a:spAutoFit/>
          </a:bodyPr>
          <a:lstStyle/>
          <a:p>
            <a:r>
              <a:rPr lang="en-US" sz="2400" dirty="0" smtClean="0"/>
              <a:t>Need of two distinct applications:</a:t>
            </a:r>
          </a:p>
          <a:p>
            <a:endParaRPr lang="en-US" sz="2400" dirty="0"/>
          </a:p>
          <a:p>
            <a:pPr marL="285750" indent="-285750">
              <a:buFont typeface="Arial" panose="020B0604020202020204" pitchFamily="34" charset="0"/>
              <a:buChar char="•"/>
            </a:pPr>
            <a:r>
              <a:rPr lang="en-US" sz="2400" dirty="0" smtClean="0"/>
              <a:t>One application to process graduate students and create their ORCiDs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Another application for the ongoing support and integration into other applications – VIVO included</a:t>
            </a:r>
          </a:p>
          <a:p>
            <a:endParaRPr lang="en-US" sz="2400" dirty="0"/>
          </a:p>
        </p:txBody>
      </p:sp>
    </p:spTree>
    <p:extLst>
      <p:ext uri="{BB962C8B-B14F-4D97-AF65-F5344CB8AC3E}">
        <p14:creationId xmlns:p14="http://schemas.microsoft.com/office/powerpoint/2010/main" val="11751918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800" y="1397751"/>
            <a:ext cx="2311400" cy="3801539"/>
          </a:xfrm>
        </p:spPr>
        <p:txBody>
          <a:bodyPr/>
          <a:lstStyle/>
          <a:p>
            <a:r>
              <a:rPr lang="en-US" dirty="0" smtClean="0"/>
              <a:t>Process </a:t>
            </a:r>
            <a:r>
              <a:rPr lang="en-US" dirty="0"/>
              <a:t>W</a:t>
            </a:r>
            <a:r>
              <a:rPr lang="en-US" dirty="0" smtClean="0"/>
              <a:t>orkflow</a:t>
            </a:r>
            <a:endParaRPr 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0838" y="457992"/>
            <a:ext cx="1171575" cy="103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ight Arrow 2"/>
          <p:cNvSpPr/>
          <p:nvPr/>
        </p:nvSpPr>
        <p:spPr>
          <a:xfrm>
            <a:off x="4135724" y="695383"/>
            <a:ext cx="752475" cy="40005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28" name="Picture 4" descr="http://publish.illinois.edu/research-data/files/2014/03/orcid_128x12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2824" y="367501"/>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5" name="Down Arrow 4"/>
          <p:cNvSpPr/>
          <p:nvPr/>
        </p:nvSpPr>
        <p:spPr>
          <a:xfrm>
            <a:off x="8090804" y="1705766"/>
            <a:ext cx="311945" cy="437360"/>
          </a:xfrm>
          <a:prstGeom prst="downArrow">
            <a:avLst>
              <a:gd name="adj1" fmla="val 50000"/>
              <a:gd name="adj2" fmla="val 5178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AutoShape 14" descr="data:image/jpeg;base64,/9j/4AAQSkZJRgABAQAAAQABAAD/2wCEAAkGBxQSEBQQEhQQFBUUDxUVFBUQFRQUFhUQFBQWFxUUFRQYHSggGBolHBQXITEhJS0rLi4uFyAzODMsNyguLisBCgoKDg0OGRAQGi8iHCY3KzEyNywsLDAsLC0sNy0sLCwtLywsLCwsLCwsLCwsLC0sLDAsLCwsLiwsLCwsLCssLP/AABEIAOgA2QMBIgACEQEDEQH/xAAcAAEAAgMBAQEAAAAAAAAAAAAAAgMEBQYBBwj/xABDEAACAQIDBAUHCgQGAwEAAAABAgADEQQhMQUSQVEGE2FxkRQiMoGTodIHQlJicpKxwdHwI0OCshUzU3Oj4WOz8ST/xAAaAQEAAwEBAQAAAAAAAAAAAAAAAQIEBQMG/8QAKBEBAAICAgEDAwQDAAAAAAAAAAECAxEEMRIFIXEiQWFRsdHwMoGR/9oADAMBAAIRAxEAPwD7jERAREQEREBERAREQEREBERAREQEREBERAREQEREBERAREQEREBIlp6TPAIHonsRARPCZi4iu1rJl2n8pMRtW1or2yajhRdiAOZNh4zBxO26FMXaoLcwGb+0GcrtXalNWbec1KioSFU7xBHuB7JoqWOq4ioaeGpqxsSDvFhYWzqH0VVrkeoz1jF7bllty43qvvLt36Z4Ma1W9lV+GSw3TDB1DurWz5FKi/is5/B9DLEtXqdYbmyIAiKL5An0mPbcDsk8WtKkN0bo+qgH4CZM/Ix449l4vk7tqP78uor9IMOmtVf6Qzf2gzDqdMMKPnv6qdT9JxOLxqjPd+8fyH6zJwGwa9cb7KtFDxdbuw7EJy7z4GYY5t7zqkf3/q0ZZmfaHVL02wXGqR9qnV/HdmwpbewzLvrXokfaF/DWcynRymmi7zfSYAm/cBYeoS0bEvmSF958Jrx2yT/lr/T1jy+7c4jpThU1q+CVG/BZiP06wY1d/ZVP0mCej9H52+3eQo8APznn+A4cfyVPeXP4tPba2mwp9O8CTbr937dOqo8Stpt8BtehX/ya1Gp2U3ViO8A3E5N9hYY/yKXgf1mDiOimEY36kAjQo9RSDzHnWk7Tp9HicRs6nWw5/hYms6f6eLtWFuS1PNdfFgORnVYTHhwL2ViL2vcX47rZX8AeyShmxIiSgIiICIiAnhnsQIgSURATE2ltBKCb7nsA4s3IS/EV1po1RyFVFLMxyCqouSewAT4dtXpi2OxO+l90tu0U0IS+VxwY6n/qTEbVtOofTB0hvd2IAGfYBOV6QdKala6U706eht6Td54DsmqrVCQFvcDXtP6cpp9qYwJ5oOZ17BNtcdcVfO7hZuRbNfwp1+7P2TgzWq5MURT5zjW/0U7e3Qduk+m7MxVGjT3VVUUZmwFyeZPE9pnzDYWJNRlp0+WfJVGrHs/M9s6tjkFzsOfE8zOBzfUbTP7R/LdirXBXUds/au3HqXVLovZqe8zn6zZhVBZ2OQHPmZZtDEiku8deAmBs/GgEtfzjqezkJz8OK/It5Wn2elKzkncux6ObHp0yKtW1SrqCfRT7APH6xz5WnUMwteaHYGEZkFWpkCLop4j6R7OQ/Z3TTsY8NaxqOmytIhW7eqUkS8iVsJ7rKWEqYTIYSphCWOwlTCZDCVMIFMkrkfu88M8gbPZ+0yDuvmOfEd/MTdgzkZudi4q46s8Bdfs8R6pMSiYbWIiSgMjvHlJRAREQEREDhfle2n1eCGHBscQ+6f8AaSzP4koO5jPmXRfZSqWr8c0Tsy88+BA9bTpPlsxJ8roU+C4YsO96hB/9YmLsynu0KQ/8St6388/3TTxqbttzfUcs1x6j7+z2u4VSeQnFbVoO7dZc6Zd06jb9S1K3MgeqY3R2l1uIpocxfeb7KDese+1vXM/qvJnHqsfMsvp1IiJvLo+iOyTh8MN//NqANU7B82n6gc+0nkJuXyF+Q8JcZqekeK6ugx4nKfJza2W+57lq7lw/Szbhaturmq69/CdH8mGzDjKhrOP4NEgEHR6trin3AEE94HGce1HrDYC7MQABqWJsLeufoDozsVcHhKWGW3mL55HzqrZu3rJPqtPo8OKKUisOhSuo02BkSJYZAiez0VkSBEtIlbQKmEqYS9pWwgUMJU4l7SlhAx3EjLWEqMBLcLV3HVuTZ9xyPuMqnhEDr4leGe6K3NAfESyWVIiICIiAieGeQPjfy7UtzE4arbJ6Dpf/AG3Bt/yyrANejSI0NCkf+NZm/LTjPKHp4VAD1LF3fj1jLYIDyANz2kcpqtgIwwtJXFiEI/o3juH7tps4s+8uP6pG6xP5YPSo2pg/Wlnyd54ioeIw597pJ9JKO9QNtRNZ8mOK/wD2Mh+fhnA+0rI34BpzPWqT3+EcGd4Zh9OInJdPHO4AOGZ7rzrpyPT/AMxAxF9OPb7/AFz57iRvLVox/wCUMD5P9n9ZtHDhvmuahU8qaF1P3t3KfdTPh/yO1d7ahJ18lqn171P9TPuJn0tenRqgZEyZkTLLKzINLDIn98ZApMraXOJU0ClpUwlzSpoFLSlpc8qYQIgRPSZEnKB1GA/yqf8Atr/aJfIUEsqryUDwEnLKkREBERA8ImJtPFdVTLD0tFH1v0EzJz+OrCt56sCgHmkG4tzkxG1L28YcVtLALm753NzfVmOevbMNjMzaeK33NvRGQ/Wa2u5AsBdmNlHNjpOlipGOu5fNcrNObJqvX2a3bBLg0l0Hpn8BMLofsFvLUrL5q0rsx5hlZQnebn1AzsKGywqBPSJzY/Sc6n99k2mEwq0l3V53J5tz/KfK+o86clp111Hw6uLHGHF4/eV4FpzPTnD7+HJyyvrOkM5TpAzYglV/y0NvtNx8JzuNWbZIiq2OJm0ac18leN6ra2HvkKnWUjfgXpsVH3lUT9EGfE+hfRE18bTfNUoOtVmGt0YMig8yw8AZ9sM+kp06NUTImTMiZdZAyDSZkDIFbStpYZW0CppU0taVNApYSl5e8oeBGWYenvOq82HhfP3SubDYlK9Te+ivvOQ914G+iIllSIiAiIgJxGJ6EtRZmwlRwjBgaDN5ouMtw8uydvEmtvGdwpkpF6zWXyCvSKO1NvSQ2dbglTa/nAaZEH1zM6M4UVGauSDukpTW+Y4O5HboOwHnMDbez1rY2piN5VrLVBqKTZ0AsLEakboA5Ed81XkrU2L02dSTcFDmO9dGHvnvyLZM2GYpHz8ONXBi42aPKfj8O/qJu9/D9ZVKcLi1qgMrBzui9j5wNs95dR65KpUCgsdALmfF5vKbzFo01Wt5TtjbQqtlST06hsPqr85j3CX09mgKtNRe2Q5k/qT+Mydg4ElTiX9KqPNH0aPzR3nU+rlOi2Xg8+sPDJe/iZ2OHx/Cvv3LXhpqF2xtmrh6QQWuTvOebH8hp6pmz2eGdNoRMiZIyJhKJkDJGQMgQaVtJtK2gVtKmlrSloFTylpa0qaBGdBsehu078WN/Vw934zTYLD9Y4XhqfsjWdOBJhEkRElBERAREQERIEZwPjGOxzUdoVMHiFp1t1mWhiCAtQ7y3VXK5MTvbpvqe+e1alzewHcLCanbmz8SNqVGqAlWxrNf6NLrCwt/SBNgzzdxJ+mXC9TiPOrX19mHEMzKbGmbCxs29a+8LZgZ69832x8NWbBtSqszkVGVGcksU3VNixzNiTme7hObbHUadVhiKdXM3WtQYhkHLdGo4zvNnVFNCmQ5qA0wUfQshzDMLZHPh7p856tN4yzM9b9vZqxRrBXTntl7QxWGqKm/5u8AVq6btwCVbQ5cDnPsoFhYacO6fPmw61PNYAi1zfgJrmx2KosVw1asqJYBawSrSz0UqfOQaaEay3D5c5J8bQ2Ycu/aX1KeGc50I6QVMZRc10WnWpVNxwl9xri4ZQSSOItc6ds6ImdJoeGRM9MiTISiZBpImVsYEWMrYyRkGMCtpU0sYypjAreUmWOZfs2gDUW/2rdg0vA2mysJuJc+k2vYOAmdPAZ7LKkREBERAREGBEmegQBPYGs2xsVK4ufNe1g1rj+ocfUQe2cJi+hOJVrIEdeBDAeN59OieuPLanTNn4uPNry7/D4H012O+Cak1fcPXK4Crc7oTcuWNrfOFu4zc9Dq29hciSoqsqX4LZSVHZdj4mfQ+mHRtcbTW4u9O+7pmGtdfcPCcbgdnDDUhRA3dxm3gQQQzMWzB5jj2TjeqTNt2n8fClsUY6eNemWlQC4OQKkEjh2zXYGrUPWGl1Fdd9t6mptVJa28wvoLDIZ58hMljwnz/pFQKYjfpMyMPnKSpy7RrMvp9vr8TBP1afbeiQQ0N9BuvUYvVRiN5H03WHC1vXebkmcv8nW2fKcCm9vdbS/h1i2rVALh78QwIPZmOE6YmdyG2AmRJgmRJhLxjKzJGVkwPGMrYyRMrYwIMZSxk2MqYwK3Mztkv/EHPdI8AbTAaZOzDaqvf+IgdGBPYiWVIiICLxI7sCUREBERATwmexA1+Mx+7oDNTURq5zUW0zF8jwnRVKIOontOkBoJExExqTtp8LsCmM2UGfP/AJYdkVGqYc0QAiUnyAsN9mG8cuNgs+tzGx+CWshRx3HkeYnnGGlY+mIhWKxHUOD+SHCumCqO4samJaw+oiqoPjvTtyZg7NwpoDqSF3d4lGTQ31Uqc1N8+Iz1vlM0qeRl46Xh4TIkz395Z/8AU1FLbF6ppMm6N8qDe9je2eWkkbMmQYwxkCZCXjGVMZJjKmMCLGVOZk0cMz6D1nSZ1PAombnePujQ1mGwjv6Iy5nSbfB7LVCGJuR4Az2ntBb2ymYlUHSTpG04iJKCIiAiIgIiICJ4TAMD2IiAiIgRd7TWY3aVsgJtCJj18Mp4CBowKlU8bTYYXZlvSz75sKVECWwIU6QGgnLbRwlqzn69/HP851k1+Mwl2Lc7fhIlMMWqcz3yomZDYdmawHAZnTQS9MMiZsQT26QMKlh2fQZczpMtMIiZsbn3SvF7SC5Ca5qj1DxjRtsMVtMDJfdNcXeoeMzcLsviZtKOGCyUNZhNl8TNrSohZbEBEhcyYgIiICIiAiIgRMSUQEREBERA8JngEASUBERASupVA1ntQHhNTjcM54wLMVtQDITDeo7nK9r6jQ95lmF2XfNptaOFVeEDW0NmXzP7FzabOjhgvCXxAREQEiTPSIAgAJ7EQEREBERAREQEREBERAREQEREBERATwiexAAREQEREBERAREQEREBERAREQETndtIwrIiPVUGmSbVKnA8BvC50HrmNhN7rqQ62qyOTrUqDgfrZjL3dxOK3M8b+Hj94jfzr+UbdXE09M1f9Jm0zFdl5Ai28dM+PhPSaw/kOdNMQ2Qyvqc+J/d5tS28TUkVciKTMCo/nsCDc9pBFrfvTLw9C63cOp5Cq7e+8DLiUeSrzqe0qfFHkq86ntKnxQL4lHkq86ntKnxR5KvOp7Sp8UC+JR5KvOp7Sp8UeSrzqe0qfFAviUeSrzqe0qfFHkq86ntKnxQL4lHkq86ntKnxR5KvOp7Sp8UC+JR5KvOp7Sp8UxsXs8nNKlRSDexZ2U+reBz019+craZiNxGxsImvwVEsLuW7g9QWPH53b/8ANBk+Srzqe0qfFFbeUbF8SjyVedT2lT4prqFfed13anmltKlW+T7vE2zBvFrxWYifuNxE19vOA3K+Z16xrcc/SmQmHBAP8QXGhqPcX4ZN2ywyIlHkq86ntKnxR5KvOp7Sp8UC+JR5KvOp7Sp8Ul5OOb/ff9YGt21st6rLUpsAyqVswyIN7g687WImJsvY9XrFq1mUbhJCLY6g8shrfjETLbiY7ZPOd7779t/qjS7/AAFQDZW4Zipa4ClB823o2Gmdhe+d3+BLpuvrc3qk3NiM7rnrPImpKyhsZUIKioCMx/FPIjlyJ/ZMU9jLcNuvcW1qaWyuABa+QiIGz33+gPvf9R1j/QH3h+kRAkjNfNQBbW98+60siICIiAiIgIiICIiAiIgJrsPRrB3LMN0727c72r3XzbC3m5TyJS1NzE/oMhVrXF2pdtlbTs86N2tzpetWP5iIlx661eDU9BqpIvx0N/fI7tb6VG/2Gtxt87u8IiBbTD73nFN3kAb+N/yl0R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AutoShape 16" descr="data:image/jpeg;base64,/9j/4AAQSkZJRgABAQAAAQABAAD/2wCEAAkGBxQSEBQQEhQQFBUUDxUVFBUQFRQUFhUQFBQWFxUUFRQYHSggGBolHBQXITEhJS0rLi4uFyAzODMsNyguLisBCgoKDg0OGRAQGi8iHCY3KzEyNywsLDAsLC0sNy0sLCwtLywsLCwsLCwsLCwsLC0sLDAsLCwsLiwsLCwsLCssLP/AABEIAOgA2QMBIgACEQEDEQH/xAAcAAEAAgMBAQEAAAAAAAAAAAAAAgMEBQYBBwj/xABDEAACAQIDBAUHCgQGAwEAAAABAgADEQQhMQUSQVEGE2FxkRQiMoGTodIHQlJicpKxwdHwI0OCshUzU3Oj4WOz8ST/xAAaAQEAAwEBAQAAAAAAAAAAAAAAAQIEBQMG/8QAKBEBAAICAgEDAwQDAAAAAAAAAAECAxEEMRIFIXEiQWFRsdHwMoGR/9oADAMBAAIRAxEAPwD7jERAREQEREBERAREQEREBERAREQEREBERAREQEREBERAREQEREBIlp6TPAIHonsRARPCZi4iu1rJl2n8pMRtW1or2yajhRdiAOZNh4zBxO26FMXaoLcwGb+0GcrtXalNWbec1KioSFU7xBHuB7JoqWOq4ioaeGpqxsSDvFhYWzqH0VVrkeoz1jF7bllty43qvvLt36Z4Ma1W9lV+GSw3TDB1DurWz5FKi/is5/B9DLEtXqdYbmyIAiKL5An0mPbcDsk8WtKkN0bo+qgH4CZM/Ix449l4vk7tqP78uor9IMOmtVf6Qzf2gzDqdMMKPnv6qdT9JxOLxqjPd+8fyH6zJwGwa9cb7KtFDxdbuw7EJy7z4GYY5t7zqkf3/q0ZZmfaHVL02wXGqR9qnV/HdmwpbewzLvrXokfaF/DWcynRymmi7zfSYAm/cBYeoS0bEvmSF958Jrx2yT/lr/T1jy+7c4jpThU1q+CVG/BZiP06wY1d/ZVP0mCej9H52+3eQo8APznn+A4cfyVPeXP4tPba2mwp9O8CTbr937dOqo8Stpt8BtehX/ya1Gp2U3ViO8A3E5N9hYY/yKXgf1mDiOimEY36kAjQo9RSDzHnWk7Tp9HicRs6nWw5/hYms6f6eLtWFuS1PNdfFgORnVYTHhwL2ViL2vcX47rZX8AeyShmxIiSgIiICIiAnhnsQIgSURATE2ltBKCb7nsA4s3IS/EV1po1RyFVFLMxyCqouSewAT4dtXpi2OxO+l90tu0U0IS+VxwY6n/qTEbVtOofTB0hvd2IAGfYBOV6QdKala6U706eht6Td54DsmqrVCQFvcDXtP6cpp9qYwJ5oOZ17BNtcdcVfO7hZuRbNfwp1+7P2TgzWq5MURT5zjW/0U7e3Qduk+m7MxVGjT3VVUUZmwFyeZPE9pnzDYWJNRlp0+WfJVGrHs/M9s6tjkFzsOfE8zOBzfUbTP7R/LdirXBXUds/au3HqXVLovZqe8zn6zZhVBZ2OQHPmZZtDEiku8deAmBs/GgEtfzjqezkJz8OK/It5Wn2elKzkncux6ObHp0yKtW1SrqCfRT7APH6xz5WnUMwteaHYGEZkFWpkCLop4j6R7OQ/Z3TTsY8NaxqOmytIhW7eqUkS8iVsJ7rKWEqYTIYSphCWOwlTCZDCVMIFMkrkfu88M8gbPZ+0yDuvmOfEd/MTdgzkZudi4q46s8Bdfs8R6pMSiYbWIiSgMjvHlJRAREQEREDhfle2n1eCGHBscQ+6f8AaSzP4koO5jPmXRfZSqWr8c0Tsy88+BA9bTpPlsxJ8roU+C4YsO96hB/9YmLsynu0KQ/8St6388/3TTxqbttzfUcs1x6j7+z2u4VSeQnFbVoO7dZc6Zd06jb9S1K3MgeqY3R2l1uIpocxfeb7KDese+1vXM/qvJnHqsfMsvp1IiJvLo+iOyTh8MN//NqANU7B82n6gc+0nkJuXyF+Q8JcZqekeK6ugx4nKfJza2W+57lq7lw/Szbhaturmq69/CdH8mGzDjKhrOP4NEgEHR6trin3AEE94HGce1HrDYC7MQABqWJsLeufoDozsVcHhKWGW3mL55HzqrZu3rJPqtPo8OKKUisOhSuo02BkSJYZAiez0VkSBEtIlbQKmEqYS9pWwgUMJU4l7SlhAx3EjLWEqMBLcLV3HVuTZ9xyPuMqnhEDr4leGe6K3NAfESyWVIiICIiAieGeQPjfy7UtzE4arbJ6Dpf/AG3Bt/yyrANejSI0NCkf+NZm/LTjPKHp4VAD1LF3fj1jLYIDyANz2kcpqtgIwwtJXFiEI/o3juH7tps4s+8uP6pG6xP5YPSo2pg/Wlnyd54ioeIw597pJ9JKO9QNtRNZ8mOK/wD2Mh+fhnA+0rI34BpzPWqT3+EcGd4Zh9OInJdPHO4AOGZ7rzrpyPT/AMxAxF9OPb7/AFz57iRvLVox/wCUMD5P9n9ZtHDhvmuahU8qaF1P3t3KfdTPh/yO1d7ahJ18lqn171P9TPuJn0tenRqgZEyZkTLLKzINLDIn98ZApMraXOJU0ClpUwlzSpoFLSlpc8qYQIgRPSZEnKB1GA/yqf8Atr/aJfIUEsqryUDwEnLKkREBERA8ImJtPFdVTLD0tFH1v0EzJz+OrCt56sCgHmkG4tzkxG1L28YcVtLALm753NzfVmOevbMNjMzaeK33NvRGQ/Wa2u5AsBdmNlHNjpOlipGOu5fNcrNObJqvX2a3bBLg0l0Hpn8BMLofsFvLUrL5q0rsx5hlZQnebn1AzsKGywqBPSJzY/Sc6n99k2mEwq0l3V53J5tz/KfK+o86clp111Hw6uLHGHF4/eV4FpzPTnD7+HJyyvrOkM5TpAzYglV/y0NvtNx8JzuNWbZIiq2OJm0ac18leN6ra2HvkKnWUjfgXpsVH3lUT9EGfE+hfRE18bTfNUoOtVmGt0YMig8yw8AZ9sM+kp06NUTImTMiZdZAyDSZkDIFbStpYZW0CppU0taVNApYSl5e8oeBGWYenvOq82HhfP3SubDYlK9Te+ivvOQ914G+iIllSIiAiIgJxGJ6EtRZmwlRwjBgaDN5ouMtw8uydvEmtvGdwpkpF6zWXyCvSKO1NvSQ2dbglTa/nAaZEH1zM6M4UVGauSDukpTW+Y4O5HboOwHnMDbez1rY2piN5VrLVBqKTZ0AsLEakboA5Ed81XkrU2L02dSTcFDmO9dGHvnvyLZM2GYpHz8ONXBi42aPKfj8O/qJu9/D9ZVKcLi1qgMrBzui9j5wNs95dR65KpUCgsdALmfF5vKbzFo01Wt5TtjbQqtlST06hsPqr85j3CX09mgKtNRe2Q5k/qT+Mydg4ElTiX9KqPNH0aPzR3nU+rlOi2Xg8+sPDJe/iZ2OHx/Cvv3LXhpqF2xtmrh6QQWuTvOebH8hp6pmz2eGdNoRMiZIyJhKJkDJGQMgQaVtJtK2gVtKmlrSloFTylpa0qaBGdBsehu078WN/Vw934zTYLD9Y4XhqfsjWdOBJhEkRElBERAREQERIEZwPjGOxzUdoVMHiFp1t1mWhiCAtQ7y3VXK5MTvbpvqe+e1alzewHcLCanbmz8SNqVGqAlWxrNf6NLrCwt/SBNgzzdxJ+mXC9TiPOrX19mHEMzKbGmbCxs29a+8LZgZ69832x8NWbBtSqszkVGVGcksU3VNixzNiTme7hObbHUadVhiKdXM3WtQYhkHLdGo4zvNnVFNCmQ5qA0wUfQshzDMLZHPh7p856tN4yzM9b9vZqxRrBXTntl7QxWGqKm/5u8AVq6btwCVbQ5cDnPsoFhYacO6fPmw61PNYAi1zfgJrmx2KosVw1asqJYBawSrSz0UqfOQaaEay3D5c5J8bQ2Ycu/aX1KeGc50I6QVMZRc10WnWpVNxwl9xri4ZQSSOItc6ds6ImdJoeGRM9MiTISiZBpImVsYEWMrYyRkGMCtpU0sYypjAreUmWOZfs2gDUW/2rdg0vA2mysJuJc+k2vYOAmdPAZ7LKkREBERAREGBEmegQBPYGs2xsVK4ufNe1g1rj+ocfUQe2cJi+hOJVrIEdeBDAeN59OieuPLanTNn4uPNry7/D4H012O+Cak1fcPXK4Crc7oTcuWNrfOFu4zc9Dq29hciSoqsqX4LZSVHZdj4mfQ+mHRtcbTW4u9O+7pmGtdfcPCcbgdnDDUhRA3dxm3gQQQzMWzB5jj2TjeqTNt2n8fClsUY6eNemWlQC4OQKkEjh2zXYGrUPWGl1Fdd9t6mptVJa28wvoLDIZ58hMljwnz/pFQKYjfpMyMPnKSpy7RrMvp9vr8TBP1afbeiQQ0N9BuvUYvVRiN5H03WHC1vXebkmcv8nW2fKcCm9vdbS/h1i2rVALh78QwIPZmOE6YmdyG2AmRJgmRJhLxjKzJGVkwPGMrYyRMrYwIMZSxk2MqYwK3Mztkv/EHPdI8AbTAaZOzDaqvf+IgdGBPYiWVIiICLxI7sCUREBERATwmexA1+Mx+7oDNTURq5zUW0zF8jwnRVKIOontOkBoJExExqTtp8LsCmM2UGfP/AJYdkVGqYc0QAiUnyAsN9mG8cuNgs+tzGx+CWshRx3HkeYnnGGlY+mIhWKxHUOD+SHCumCqO4samJaw+oiqoPjvTtyZg7NwpoDqSF3d4lGTQ31Uqc1N8+Iz1vlM0qeRl46Xh4TIkz395Z/8AU1FLbF6ppMm6N8qDe9je2eWkkbMmQYwxkCZCXjGVMZJjKmMCLGVOZk0cMz6D1nSZ1PAombnePujQ1mGwjv6Iy5nSbfB7LVCGJuR4Az2ntBb2ymYlUHSTpG04iJKCIiAiIgIiICJ4TAMD2IiAiIgRd7TWY3aVsgJtCJj18Mp4CBowKlU8bTYYXZlvSz75sKVECWwIU6QGgnLbRwlqzn69/HP851k1+Mwl2Lc7fhIlMMWqcz3yomZDYdmawHAZnTQS9MMiZsQT26QMKlh2fQZczpMtMIiZsbn3SvF7SC5Ca5qj1DxjRtsMVtMDJfdNcXeoeMzcLsviZtKOGCyUNZhNl8TNrSohZbEBEhcyYgIiICIiAiIgRMSUQEREBERA8JngEASUBERASupVA1ntQHhNTjcM54wLMVtQDITDeo7nK9r6jQ95lmF2XfNptaOFVeEDW0NmXzP7FzabOjhgvCXxAREQEiTPSIAgAJ7EQEREBERAREQEREBERAREQEREBERATwiexAAREQEREBERAREQEREBERAREQETndtIwrIiPVUGmSbVKnA8BvC50HrmNhN7rqQ62qyOTrUqDgfrZjL3dxOK3M8b+Hj94jfzr+UbdXE09M1f9Jm0zFdl5Ai28dM+PhPSaw/kOdNMQ2Qyvqc+J/d5tS28TUkVciKTMCo/nsCDc9pBFrfvTLw9C63cOp5Cq7e+8DLiUeSrzqe0qfFHkq86ntKnxQL4lHkq86ntKnxR5KvOp7Sp8UC+JR5KvOp7Sp8UeSrzqe0qfFAviUeSrzqe0qfFHkq86ntKnxQL4lHkq86ntKnxR5KvOp7Sp8UC+JR5KvOp7Sp8UxsXs8nNKlRSDexZ2U+reBz019+craZiNxGxsImvwVEsLuW7g9QWPH53b/8ANBk+Srzqe0qfFFbeUbF8SjyVedT2lT4prqFfed13anmltKlW+T7vE2zBvFrxWYifuNxE19vOA3K+Z16xrcc/SmQmHBAP8QXGhqPcX4ZN2ywyIlHkq86ntKnxR5KvOp7Sp8UC+JR5KvOp7Sp8Ul5OOb/ff9YGt21st6rLUpsAyqVswyIN7g687WImJsvY9XrFq1mUbhJCLY6g8shrfjETLbiY7ZPOd7779t/qjS7/AAFQDZW4Zipa4ClB823o2Gmdhe+d3+BLpuvrc3qk3NiM7rnrPImpKyhsZUIKioCMx/FPIjlyJ/ZMU9jLcNuvcW1qaWyuABa+QiIGz33+gPvf9R1j/QH3h+kRAkjNfNQBbW98+60siICIiAiIgIiICIiAiIgJrsPRrB3LMN0727c72r3XzbC3m5TyJS1NzE/oMhVrXF2pdtlbTs86N2tzpetWP5iIlx661eDU9BqpIvx0N/fI7tb6VG/2Gtxt87u8IiBbTD73nFN3kAb+N/yl0RA//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 name="AutoShape 18" descr="data:image/jpeg;base64,/9j/4AAQSkZJRgABAQAAAQABAAD/2wCEAAkGBxQSEBQQEhQQFBUUDxUVFBUQFRQUFhUQFBQWFxUUFRQYHSggGBolHBQXITEhJS0rLi4uFyAzODMsNyguLisBCgoKDg0OGRAQGi8iHCY3KzEyNywsLDAsLC0sNy0sLCwtLywsLCwsLCwsLCwsLC0sLDAsLCwsLiwsLCwsLCssLP/AABEIAOgA2QMBIgACEQEDEQH/xAAcAAEAAgMBAQEAAAAAAAAAAAAAAgMEBQYBBwj/xABDEAACAQIDBAUHCgQGAwEAAAABAgADEQQhMQUSQVEGE2FxkRQiMoGTodIHQlJicpKxwdHwI0OCshUzU3Oj4WOz8ST/xAAaAQEAAwEBAQAAAAAAAAAAAAAAAQIEBQMG/8QAKBEBAAICAgEDAwQDAAAAAAAAAAECAxEEMRIFIXEiQWFRsdHwMoGR/9oADAMBAAIRAxEAPwD7jERAREQEREBERAREQEREBERAREQEREBERAREQEREBERAREQEREBIlp6TPAIHonsRARPCZi4iu1rJl2n8pMRtW1or2yajhRdiAOZNh4zBxO26FMXaoLcwGb+0GcrtXalNWbec1KioSFU7xBHuB7JoqWOq4ioaeGpqxsSDvFhYWzqH0VVrkeoz1jF7bllty43qvvLt36Z4Ma1W9lV+GSw3TDB1DurWz5FKi/is5/B9DLEtXqdYbmyIAiKL5An0mPbcDsk8WtKkN0bo+qgH4CZM/Ix449l4vk7tqP78uor9IMOmtVf6Qzf2gzDqdMMKPnv6qdT9JxOLxqjPd+8fyH6zJwGwa9cb7KtFDxdbuw7EJy7z4GYY5t7zqkf3/q0ZZmfaHVL02wXGqR9qnV/HdmwpbewzLvrXokfaF/DWcynRymmi7zfSYAm/cBYeoS0bEvmSF958Jrx2yT/lr/T1jy+7c4jpThU1q+CVG/BZiP06wY1d/ZVP0mCej9H52+3eQo8APznn+A4cfyVPeXP4tPba2mwp9O8CTbr937dOqo8Stpt8BtehX/ya1Gp2U3ViO8A3E5N9hYY/yKXgf1mDiOimEY36kAjQo9RSDzHnWk7Tp9HicRs6nWw5/hYms6f6eLtWFuS1PNdfFgORnVYTHhwL2ViL2vcX47rZX8AeyShmxIiSgIiICIiAnhnsQIgSURATE2ltBKCb7nsA4s3IS/EV1po1RyFVFLMxyCqouSewAT4dtXpi2OxO+l90tu0U0IS+VxwY6n/qTEbVtOofTB0hvd2IAGfYBOV6QdKala6U706eht6Td54DsmqrVCQFvcDXtP6cpp9qYwJ5oOZ17BNtcdcVfO7hZuRbNfwp1+7P2TgzWq5MURT5zjW/0U7e3Qduk+m7MxVGjT3VVUUZmwFyeZPE9pnzDYWJNRlp0+WfJVGrHs/M9s6tjkFzsOfE8zOBzfUbTP7R/LdirXBXUds/au3HqXVLovZqe8zn6zZhVBZ2OQHPmZZtDEiku8deAmBs/GgEtfzjqezkJz8OK/It5Wn2elKzkncux6ObHp0yKtW1SrqCfRT7APH6xz5WnUMwteaHYGEZkFWpkCLop4j6R7OQ/Z3TTsY8NaxqOmytIhW7eqUkS8iVsJ7rKWEqYTIYSphCWOwlTCZDCVMIFMkrkfu88M8gbPZ+0yDuvmOfEd/MTdgzkZudi4q46s8Bdfs8R6pMSiYbWIiSgMjvHlJRAREQEREDhfle2n1eCGHBscQ+6f8AaSzP4koO5jPmXRfZSqWr8c0Tsy88+BA9bTpPlsxJ8roU+C4YsO96hB/9YmLsynu0KQ/8St6388/3TTxqbttzfUcs1x6j7+z2u4VSeQnFbVoO7dZc6Zd06jb9S1K3MgeqY3R2l1uIpocxfeb7KDese+1vXM/qvJnHqsfMsvp1IiJvLo+iOyTh8MN//NqANU7B82n6gc+0nkJuXyF+Q8JcZqekeK6ugx4nKfJza2W+57lq7lw/Szbhaturmq69/CdH8mGzDjKhrOP4NEgEHR6trin3AEE94HGce1HrDYC7MQABqWJsLeufoDozsVcHhKWGW3mL55HzqrZu3rJPqtPo8OKKUisOhSuo02BkSJYZAiez0VkSBEtIlbQKmEqYS9pWwgUMJU4l7SlhAx3EjLWEqMBLcLV3HVuTZ9xyPuMqnhEDr4leGe6K3NAfESyWVIiICIiAieGeQPjfy7UtzE4arbJ6Dpf/AG3Bt/yyrANejSI0NCkf+NZm/LTjPKHp4VAD1LF3fj1jLYIDyANz2kcpqtgIwwtJXFiEI/o3juH7tps4s+8uP6pG6xP5YPSo2pg/Wlnyd54ioeIw597pJ9JKO9QNtRNZ8mOK/wD2Mh+fhnA+0rI34BpzPWqT3+EcGd4Zh9OInJdPHO4AOGZ7rzrpyPT/AMxAxF9OPb7/AFz57iRvLVox/wCUMD5P9n9ZtHDhvmuahU8qaF1P3t3KfdTPh/yO1d7ahJ18lqn171P9TPuJn0tenRqgZEyZkTLLKzINLDIn98ZApMraXOJU0ClpUwlzSpoFLSlpc8qYQIgRPSZEnKB1GA/yqf8Atr/aJfIUEsqryUDwEnLKkREBERA8ImJtPFdVTLD0tFH1v0EzJz+OrCt56sCgHmkG4tzkxG1L28YcVtLALm753NzfVmOevbMNjMzaeK33NvRGQ/Wa2u5AsBdmNlHNjpOlipGOu5fNcrNObJqvX2a3bBLg0l0Hpn8BMLofsFvLUrL5q0rsx5hlZQnebn1AzsKGywqBPSJzY/Sc6n99k2mEwq0l3V53J5tz/KfK+o86clp111Hw6uLHGHF4/eV4FpzPTnD7+HJyyvrOkM5TpAzYglV/y0NvtNx8JzuNWbZIiq2OJm0ac18leN6ra2HvkKnWUjfgXpsVH3lUT9EGfE+hfRE18bTfNUoOtVmGt0YMig8yw8AZ9sM+kp06NUTImTMiZdZAyDSZkDIFbStpYZW0CppU0taVNApYSl5e8oeBGWYenvOq82HhfP3SubDYlK9Te+ivvOQ914G+iIllSIiAiIgJxGJ6EtRZmwlRwjBgaDN5ouMtw8uydvEmtvGdwpkpF6zWXyCvSKO1NvSQ2dbglTa/nAaZEH1zM6M4UVGauSDukpTW+Y4O5HboOwHnMDbez1rY2piN5VrLVBqKTZ0AsLEakboA5Ed81XkrU2L02dSTcFDmO9dGHvnvyLZM2GYpHz8ONXBi42aPKfj8O/qJu9/D9ZVKcLi1qgMrBzui9j5wNs95dR65KpUCgsdALmfF5vKbzFo01Wt5TtjbQqtlST06hsPqr85j3CX09mgKtNRe2Q5k/qT+Mydg4ElTiX9KqPNH0aPzR3nU+rlOi2Xg8+sPDJe/iZ2OHx/Cvv3LXhpqF2xtmrh6QQWuTvOebH8hp6pmz2eGdNoRMiZIyJhKJkDJGQMgQaVtJtK2gVtKmlrSloFTylpa0qaBGdBsehu078WN/Vw934zTYLD9Y4XhqfsjWdOBJhEkRElBERAREQERIEZwPjGOxzUdoVMHiFp1t1mWhiCAtQ7y3VXK5MTvbpvqe+e1alzewHcLCanbmz8SNqVGqAlWxrNf6NLrCwt/SBNgzzdxJ+mXC9TiPOrX19mHEMzKbGmbCxs29a+8LZgZ69832x8NWbBtSqszkVGVGcksU3VNixzNiTme7hObbHUadVhiKdXM3WtQYhkHLdGo4zvNnVFNCmQ5qA0wUfQshzDMLZHPh7p856tN4yzM9b9vZqxRrBXTntl7QxWGqKm/5u8AVq6btwCVbQ5cDnPsoFhYacO6fPmw61PNYAi1zfgJrmx2KosVw1asqJYBawSrSz0UqfOQaaEay3D5c5J8bQ2Ycu/aX1KeGc50I6QVMZRc10WnWpVNxwl9xri4ZQSSOItc6ds6ImdJoeGRM9MiTISiZBpImVsYEWMrYyRkGMCtpU0sYypjAreUmWOZfs2gDUW/2rdg0vA2mysJuJc+k2vYOAmdPAZ7LKkREBERAREGBEmegQBPYGs2xsVK4ufNe1g1rj+ocfUQe2cJi+hOJVrIEdeBDAeN59OieuPLanTNn4uPNry7/D4H012O+Cak1fcPXK4Crc7oTcuWNrfOFu4zc9Dq29hciSoqsqX4LZSVHZdj4mfQ+mHRtcbTW4u9O+7pmGtdfcPCcbgdnDDUhRA3dxm3gQQQzMWzB5jj2TjeqTNt2n8fClsUY6eNemWlQC4OQKkEjh2zXYGrUPWGl1Fdd9t6mptVJa28wvoLDIZ58hMljwnz/pFQKYjfpMyMPnKSpy7RrMvp9vr8TBP1afbeiQQ0N9BuvUYvVRiN5H03WHC1vXebkmcv8nW2fKcCm9vdbS/h1i2rVALh78QwIPZmOE6YmdyG2AmRJgmRJhLxjKzJGVkwPGMrYyRMrYwIMZSxk2MqYwK3Mztkv/EHPdI8AbTAaZOzDaqvf+IgdGBPYiWVIiICLxI7sCUREBERATwmexA1+Mx+7oDNTURq5zUW0zF8jwnRVKIOontOkBoJExExqTtp8LsCmM2UGfP/AJYdkVGqYc0QAiUnyAsN9mG8cuNgs+tzGx+CWshRx3HkeYnnGGlY+mIhWKxHUOD+SHCumCqO4samJaw+oiqoPjvTtyZg7NwpoDqSF3d4lGTQ31Uqc1N8+Iz1vlM0qeRl46Xh4TIkz395Z/8AU1FLbF6ppMm6N8qDe9je2eWkkbMmQYwxkCZCXjGVMZJjKmMCLGVOZk0cMz6D1nSZ1PAombnePujQ1mGwjv6Iy5nSbfB7LVCGJuR4Az2ntBb2ymYlUHSTpG04iJKCIiAiIgIiICJ4TAMD2IiAiIgRd7TWY3aVsgJtCJj18Mp4CBowKlU8bTYYXZlvSz75sKVECWwIU6QGgnLbRwlqzn69/HP851k1+Mwl2Lc7fhIlMMWqcz3yomZDYdmawHAZnTQS9MMiZsQT26QMKlh2fQZczpMtMIiZsbn3SvF7SC5Ca5qj1DxjRtsMVtMDJfdNcXeoeMzcLsviZtKOGCyUNZhNl8TNrSohZbEBEhcyYgIiICIiAiIgRMSUQEREBERA8JngEASUBERASupVA1ntQHhNTjcM54wLMVtQDITDeo7nK9r6jQ95lmF2XfNptaOFVeEDW0NmXzP7FzabOjhgvCXxAREQEiTPSIAgAJ7EQEREBERAREQEREBERAREQEREBERATwiexAAREQEREBERAREQEREBERAREQETndtIwrIiPVUGmSbVKnA8BvC50HrmNhN7rqQ62qyOTrUqDgfrZjL3dxOK3M8b+Hj94jfzr+UbdXE09M1f9Jm0zFdl5Ai28dM+PhPSaw/kOdNMQ2Qyvqc+J/d5tS28TUkVciKTMCo/nsCDc9pBFrfvTLw9C63cOp5Cq7e+8DLiUeSrzqe0qfFHkq86ntKnxQL4lHkq86ntKnxR5KvOp7Sp8UC+JR5KvOp7Sp8UeSrzqe0qfFAviUeSrzqe0qfFHkq86ntKnxQL4lHkq86ntKnxR5KvOp7Sp8UC+JR5KvOp7Sp8UxsXs8nNKlRSDexZ2U+reBz019+craZiNxGxsImvwVEsLuW7g9QWPH53b/8ANBk+Srzqe0qfFFbeUbF8SjyVedT2lT4prqFfed13anmltKlW+T7vE2zBvFrxWYifuNxE19vOA3K+Z16xrcc/SmQmHBAP8QXGhqPcX4ZN2ywyIlHkq86ntKnxR5KvOp7Sp8UC+JR5KvOp7Sp8Ul5OOb/ff9YGt21st6rLUpsAyqVswyIN7g687WImJsvY9XrFq1mUbhJCLY6g8shrfjETLbiY7ZPOd7779t/qjS7/AAFQDZW4Zipa4ClB823o2Gmdhe+d3+BLpuvrc3qk3NiM7rnrPImpKyhsZUIKioCMx/FPIjlyJ/ZMU9jLcNuvcW1qaWyuABa+QiIGz33+gPvf9R1j/QH3h+kRAkjNfNQBbW98+60siICIiAiIgIiICIiAiIgJrsPRrB3LMN0727c72r3XzbC3m5TyJS1NzE/oMhVrXF2pdtlbTs86N2tzpetWP5iIlx661eDU9BqpIvx0N/fI7tb6VG/2Gtxt87u8IiBbTD73nFN3kAb+N/yl0RA//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AutoShape 20" descr="data:image/jpeg;base64,/9j/4AAQSkZJRgABAQAAAQABAAD/2wCEAAkGBxQSEBQQEhQQFBUUDxUVFBUQFRQUFhUQFBQWFxUUFRQYHSggGBolHBQXITEhJS0rLi4uFyAzODMsNyguLisBCgoKDg0OGRAQGi8iHCY3KzEyNywsLDAsLC0sNy0sLCwtLywsLCwsLCwsLCwsLC0sLDAsLCwsLiwsLCwsLCssLP/AABEIAOgA2QMBIgACEQEDEQH/xAAcAAEAAgMBAQEAAAAAAAAAAAAAAgMEBQYBBwj/xABDEAACAQIDBAUHCgQGAwEAAAABAgADEQQhMQUSQVEGE2FxkRQiMoGTodIHQlJicpKxwdHwI0OCshUzU3Oj4WOz8ST/xAAaAQEAAwEBAQAAAAAAAAAAAAAAAQIEBQMG/8QAKBEBAAICAgEDAwQDAAAAAAAAAAECAxEEMRIFIXEiQWFRsdHwMoGR/9oADAMBAAIRAxEAPwD7jERAREQEREBERAREQEREBERAREQEREBERAREQEREBERAREQEREBIlp6TPAIHonsRARPCZi4iu1rJl2n8pMRtW1or2yajhRdiAOZNh4zBxO26FMXaoLcwGb+0GcrtXalNWbec1KioSFU7xBHuB7JoqWOq4ioaeGpqxsSDvFhYWzqH0VVrkeoz1jF7bllty43qvvLt36Z4Ma1W9lV+GSw3TDB1DurWz5FKi/is5/B9DLEtXqdYbmyIAiKL5An0mPbcDsk8WtKkN0bo+qgH4CZM/Ix449l4vk7tqP78uor9IMOmtVf6Qzf2gzDqdMMKPnv6qdT9JxOLxqjPd+8fyH6zJwGwa9cb7KtFDxdbuw7EJy7z4GYY5t7zqkf3/q0ZZmfaHVL02wXGqR9qnV/HdmwpbewzLvrXokfaF/DWcynRymmi7zfSYAm/cBYeoS0bEvmSF958Jrx2yT/lr/T1jy+7c4jpThU1q+CVG/BZiP06wY1d/ZVP0mCej9H52+3eQo8APznn+A4cfyVPeXP4tPba2mwp9O8CTbr937dOqo8Stpt8BtehX/ya1Gp2U3ViO8A3E5N9hYY/yKXgf1mDiOimEY36kAjQo9RSDzHnWk7Tp9HicRs6nWw5/hYms6f6eLtWFuS1PNdfFgORnVYTHhwL2ViL2vcX47rZX8AeyShmxIiSgIiICIiAnhnsQIgSURATE2ltBKCb7nsA4s3IS/EV1po1RyFVFLMxyCqouSewAT4dtXpi2OxO+l90tu0U0IS+VxwY6n/qTEbVtOofTB0hvd2IAGfYBOV6QdKala6U706eht6Td54DsmqrVCQFvcDXtP6cpp9qYwJ5oOZ17BNtcdcVfO7hZuRbNfwp1+7P2TgzWq5MURT5zjW/0U7e3Qduk+m7MxVGjT3VVUUZmwFyeZPE9pnzDYWJNRlp0+WfJVGrHs/M9s6tjkFzsOfE8zOBzfUbTP7R/LdirXBXUds/au3HqXVLovZqe8zn6zZhVBZ2OQHPmZZtDEiku8deAmBs/GgEtfzjqezkJz8OK/It5Wn2elKzkncux6ObHp0yKtW1SrqCfRT7APH6xz5WnUMwteaHYGEZkFWpkCLop4j6R7OQ/Z3TTsY8NaxqOmytIhW7eqUkS8iVsJ7rKWEqYTIYSphCWOwlTCZDCVMIFMkrkfu88M8gbPZ+0yDuvmOfEd/MTdgzkZudi4q46s8Bdfs8R6pMSiYbWIiSgMjvHlJRAREQEREDhfle2n1eCGHBscQ+6f8AaSzP4koO5jPmXRfZSqWr8c0Tsy88+BA9bTpPlsxJ8roU+C4YsO96hB/9YmLsynu0KQ/8St6388/3TTxqbttzfUcs1x6j7+z2u4VSeQnFbVoO7dZc6Zd06jb9S1K3MgeqY3R2l1uIpocxfeb7KDese+1vXM/qvJnHqsfMsvp1IiJvLo+iOyTh8MN//NqANU7B82n6gc+0nkJuXyF+Q8JcZqekeK6ugx4nKfJza2W+57lq7lw/Szbhaturmq69/CdH8mGzDjKhrOP4NEgEHR6trin3AEE94HGce1HrDYC7MQABqWJsLeufoDozsVcHhKWGW3mL55HzqrZu3rJPqtPo8OKKUisOhSuo02BkSJYZAiez0VkSBEtIlbQKmEqYS9pWwgUMJU4l7SlhAx3EjLWEqMBLcLV3HVuTZ9xyPuMqnhEDr4leGe6K3NAfESyWVIiICIiAieGeQPjfy7UtzE4arbJ6Dpf/AG3Bt/yyrANejSI0NCkf+NZm/LTjPKHp4VAD1LF3fj1jLYIDyANz2kcpqtgIwwtJXFiEI/o3juH7tps4s+8uP6pG6xP5YPSo2pg/Wlnyd54ioeIw597pJ9JKO9QNtRNZ8mOK/wD2Mh+fhnA+0rI34BpzPWqT3+EcGd4Zh9OInJdPHO4AOGZ7rzrpyPT/AMxAxF9OPb7/AFz57iRvLVox/wCUMD5P9n9ZtHDhvmuahU8qaF1P3t3KfdTPh/yO1d7ahJ18lqn171P9TPuJn0tenRqgZEyZkTLLKzINLDIn98ZApMraXOJU0ClpUwlzSpoFLSlpc8qYQIgRPSZEnKB1GA/yqf8Atr/aJfIUEsqryUDwEnLKkREBERA8ImJtPFdVTLD0tFH1v0EzJz+OrCt56sCgHmkG4tzkxG1L28YcVtLALm753NzfVmOevbMNjMzaeK33NvRGQ/Wa2u5AsBdmNlHNjpOlipGOu5fNcrNObJqvX2a3bBLg0l0Hpn8BMLofsFvLUrL5q0rsx5hlZQnebn1AzsKGywqBPSJzY/Sc6n99k2mEwq0l3V53J5tz/KfK+o86clp111Hw6uLHGHF4/eV4FpzPTnD7+HJyyvrOkM5TpAzYglV/y0NvtNx8JzuNWbZIiq2OJm0ac18leN6ra2HvkKnWUjfgXpsVH3lUT9EGfE+hfRE18bTfNUoOtVmGt0YMig8yw8AZ9sM+kp06NUTImTMiZdZAyDSZkDIFbStpYZW0CppU0taVNApYSl5e8oeBGWYenvOq82HhfP3SubDYlK9Te+ivvOQ914G+iIllSIiAiIgJxGJ6EtRZmwlRwjBgaDN5ouMtw8uydvEmtvGdwpkpF6zWXyCvSKO1NvSQ2dbglTa/nAaZEH1zM6M4UVGauSDukpTW+Y4O5HboOwHnMDbez1rY2piN5VrLVBqKTZ0AsLEakboA5Ed81XkrU2L02dSTcFDmO9dGHvnvyLZM2GYpHz8ONXBi42aPKfj8O/qJu9/D9ZVKcLi1qgMrBzui9j5wNs95dR65KpUCgsdALmfF5vKbzFo01Wt5TtjbQqtlST06hsPqr85j3CX09mgKtNRe2Q5k/qT+Mydg4ElTiX9KqPNH0aPzR3nU+rlOi2Xg8+sPDJe/iZ2OHx/Cvv3LXhpqF2xtmrh6QQWuTvOebH8hp6pmz2eGdNoRMiZIyJhKJkDJGQMgQaVtJtK2gVtKmlrSloFTylpa0qaBGdBsehu078WN/Vw934zTYLD9Y4XhqfsjWdOBJhEkRElBERAREQERIEZwPjGOxzUdoVMHiFp1t1mWhiCAtQ7y3VXK5MTvbpvqe+e1alzewHcLCanbmz8SNqVGqAlWxrNf6NLrCwt/SBNgzzdxJ+mXC9TiPOrX19mHEMzKbGmbCxs29a+8LZgZ69832x8NWbBtSqszkVGVGcksU3VNixzNiTme7hObbHUadVhiKdXM3WtQYhkHLdGo4zvNnVFNCmQ5qA0wUfQshzDMLZHPh7p856tN4yzM9b9vZqxRrBXTntl7QxWGqKm/5u8AVq6btwCVbQ5cDnPsoFhYacO6fPmw61PNYAi1zfgJrmx2KosVw1asqJYBawSrSz0UqfOQaaEay3D5c5J8bQ2Ycu/aX1KeGc50I6QVMZRc10WnWpVNxwl9xri4ZQSSOItc6ds6ImdJoeGRM9MiTISiZBpImVsYEWMrYyRkGMCtpU0sYypjAreUmWOZfs2gDUW/2rdg0vA2mysJuJc+k2vYOAmdPAZ7LKkREBERAREGBEmegQBPYGs2xsVK4ufNe1g1rj+ocfUQe2cJi+hOJVrIEdeBDAeN59OieuPLanTNn4uPNry7/D4H012O+Cak1fcPXK4Crc7oTcuWNrfOFu4zc9Dq29hciSoqsqX4LZSVHZdj4mfQ+mHRtcbTW4u9O+7pmGtdfcPCcbgdnDDUhRA3dxm3gQQQzMWzB5jj2TjeqTNt2n8fClsUY6eNemWlQC4OQKkEjh2zXYGrUPWGl1Fdd9t6mptVJa28wvoLDIZ58hMljwnz/pFQKYjfpMyMPnKSpy7RrMvp9vr8TBP1afbeiQQ0N9BuvUYvVRiN5H03WHC1vXebkmcv8nW2fKcCm9vdbS/h1i2rVALh78QwIPZmOE6YmdyG2AmRJgmRJhLxjKzJGVkwPGMrYyRMrYwIMZSxk2MqYwK3Mztkv/EHPdI8AbTAaZOzDaqvf+IgdGBPYiWVIiICLxI7sCUREBERATwmexA1+Mx+7oDNTURq5zUW0zF8jwnRVKIOontOkBoJExExqTtp8LsCmM2UGfP/AJYdkVGqYc0QAiUnyAsN9mG8cuNgs+tzGx+CWshRx3HkeYnnGGlY+mIhWKxHUOD+SHCumCqO4samJaw+oiqoPjvTtyZg7NwpoDqSF3d4lGTQ31Uqc1N8+Iz1vlM0qeRl46Xh4TIkz395Z/8AU1FLbF6ppMm6N8qDe9je2eWkkbMmQYwxkCZCXjGVMZJjKmMCLGVOZk0cMz6D1nSZ1PAombnePujQ1mGwjv6Iy5nSbfB7LVCGJuR4Az2ntBb2ymYlUHSTpG04iJKCIiAiIgIiICJ4TAMD2IiAiIgRd7TWY3aVsgJtCJj18Mp4CBowKlU8bTYYXZlvSz75sKVECWwIU6QGgnLbRwlqzn69/HP851k1+Mwl2Lc7fhIlMMWqcz3yomZDYdmawHAZnTQS9MMiZsQT26QMKlh2fQZczpMtMIiZsbn3SvF7SC5Ca5qj1DxjRtsMVtMDJfdNcXeoeMzcLsviZtKOGCyUNZhNl8TNrSohZbEBEhcyYgIiICIiAiIgRMSUQEREBERA8JngEASUBERASupVA1ntQHhNTjcM54wLMVtQDITDeo7nK9r6jQ95lmF2XfNptaOFVeEDW0NmXzP7FzabOjhgvCXxAREQEiTPSIAgAJ7EQEREBERAREQEREBERAREQEREBERATwiexAAREQEREBERAREQEREBERAREQETndtIwrIiPVUGmSbVKnA8BvC50HrmNhN7rqQ62qyOTrUqDgfrZjL3dxOK3M8b+Hj94jfzr+UbdXE09M1f9Jm0zFdl5Ai28dM+PhPSaw/kOdNMQ2Qyvqc+J/d5tS28TUkVciKTMCo/nsCDc9pBFrfvTLw9C63cOp5Cq7e+8DLiUeSrzqe0qfFHkq86ntKnxQL4lHkq86ntKnxR5KvOp7Sp8UC+JR5KvOp7Sp8UeSrzqe0qfFAviUeSrzqe0qfFHkq86ntKnxQL4lHkq86ntKnxR5KvOp7Sp8UC+JR5KvOp7Sp8UxsXs8nNKlRSDexZ2U+reBz019+craZiNxGxsImvwVEsLuW7g9QWPH53b/8ANBk+Srzqe0qfFFbeUbF8SjyVedT2lT4prqFfed13anmltKlW+T7vE2zBvFrxWYifuNxE19vOA3K+Z16xrcc/SmQmHBAP8QXGhqPcX4ZN2ywyIlHkq86ntKnxR5KvOp7Sp8UC+JR5KvOp7Sp8Ul5OOb/ff9YGt21st6rLUpsAyqVswyIN7g687WImJsvY9XrFq1mUbhJCLY6g8shrfjETLbiY7ZPOd7779t/qjS7/AAFQDZW4Zipa4ClB823o2Gmdhe+d3+BLpuvrc3qk3NiM7rnrPImpKyhsZUIKioCMx/FPIjlyJ/ZMU9jLcNuvcW1qaWyuABa+QiIGz33+gPvf9R1j/QH3h+kRAkjNfNQBbW98+60siICIiAiIgIiICIiAiIgJrsPRrB3LMN0727c72r3XzbC3m5TyJS1NzE/oMhVrXF2pdtlbTs86N2tzpetWP5iIlx661eDU9BqpIvx0N/fI7tb6VG/2Gtxt87u8IiBbTD73nFN3kAb+N/yl0RA//9k="/>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AutoShape 22" descr="data:image/jpeg;base64,/9j/4AAQSkZJRgABAQAAAQABAAD/2wCEAAkGBhANDw8PDxASDxAREA8SEBAPFRAMEBAQFBIVFBUQEhIXHCYeFxkjGRISHy8gIygpLC0sFR4xNTEqNScrLCkBCQoKDgwOGg8PGiwlHCQvLSw0KSwpLCksKTEpLCwpLCkpLSksLywsLCwsLikpKiwsKSksLCktLCwsLCwsLCwpKf/AABEIAOEA4QMBIgACEQEDEQH/xAAcAAEAAQUBAQAAAAAAAAAAAAAABwIDBAYIBQH/xABIEAABAwICBgQJCQQKAwAAAAABAAIDBBEFEwYSITFBUQdhcYEYIjJSVJGho9IUI0JicoKxwdEzkrLwCBU0Q1Njc4OToiTC4f/EABoBAQADAQEBAAAAAAAAAAAAAAADBAUCAQb/xAArEQEAAgIBAwAIBwAAAAAAAAAAAQIDEQQSITEFEyIyQVFhoRRCcYGRscH/2gAMAwEAAhEDEQA/AJxREQEREBERAREQERYGM45DQx5kzrcGtG17zyaP5C5taKxufD2ImZ1DPWBX47TU37aeOM+aXDW/dG1RnjundTVktjcaeLg2MkPI+s8be4WHatbPPid55rKy+k4idY439ZXacOZ96UsTdI1A3c+R/wBljv8A2srI6TaLzZ/3G/EotRVJ9JZvp/Cf8Jj+qW4OkKgfsMrmfbY8e0Ar16LGqeo/YzxyHk1wLv3d6g1F3X0pkj3oifs5nh1+Ep/RQ3hOmVZSEBsplZ/hzEyC3IE7W9xUgaPac09aRG75iY/QefFcfqP49hsVo4Odiy9vE/VUyce9O/mGyIiK8riIiAiIgIiICIiAiIgIiICIiAiIgIiEoPPxzGo6GF00nDYxo8p7zuaFDmLYvLWSmaZ13HcB5LG8GtHAL0NMtIjXVJ1T8zFdkQ4HzpO8j1ALwgV85zeVOW3TX3Y+7V4+Hojc+X1ERZy0IiICIiAiIg3vQ7TwtLaesddpsI53b28myHiPretSIoAUidHulRfajnddwHzDjvc0f3Z6wN3UOpbXB5kzPq8k/pP+M/kYPz1b2iItpQEREBERAREQEREBERAREQEREBax0g418lo3MabSTkxt5hpHju/d2feC2dRF0kYpn1xjB8WBoYOWufGcfa0fdVTmZfV4p15nsnwU6rw1gKsFWwVUCvmJhrriKkFVLx6Ii+sYXEAC5JAAG0kngF4M7BcKdVzNjGxu97vNYN/fwHas/GNEJqe72fPRji0We0fWb+Y9i2/RvBRSQgG2Y+zpD18GjqH6r1bK9Xjx09/KGcnfsh1FvmkWiLZg6WABku8t3Nk/R3X6+a0WSMsJa4FrgbEHYQeSq3xzSdSli0SpVcMzo3NewlrmkOa4bw4G4KoRcPU2aOYyK6mjmGxx8WRvmyN2OH5jqIXpqL+jbGMmpNO4+JOPF5CVouPWLjuClBfU8TN67FFp8+JY2bH0X0IiK0hEREBERAREQEREBERAREQW55hGxz3bA1rnE9QFz+CgCrqjNJJK7fI97z2ucT+amTTutyMOqXDe5ojH+44MPscfUoUasf0lbc1r+6/xK9plWCqgVQCqgVkTC8uAqoFWwVl1FG6NkTnbMwOcBxsDYLjT1ZW3aE4FrH5TINg2RA8Txf8AkO9eDgWEuq5msGxo2vdyb+qlGngaxrWNFmtAAA4AKxx8fVPVLjJbUaXAEIVYCELS0q7WiFq+l2j4maZ4x840eMB9No/MfzwW1OCtPChyUi0alLWdIfRevpRhfyeoOqLMf4zeQ5j+ea8hZUxqdSsrlNUOieyRmxzHNe3tabj8FOtFVNmjjlb5L2NcOxwuoGUr9HNfm0IYd8Mj4+7Y9vsdbuWr6MyavNPn/ilzK7rFm0IiLeZoiIgIiICIiAiIgIiICIiDRulqq1aSGMf3k4J+yxjj+Jao0oBd+3dY+3Z+a3bpfqPnKSPkyV57y0D+ErSaDZc9gXz3pCd5LNbiR7ML+H4RNUvLIml2r5R3Bo5kr3BoHPa+Yy/Lb+K97QQ3gmH+afa0L3VBFImsTPxS77zCO6DRmU1LYZW2A8Zx3gtHIr0tNabx6drBwLWgd1gtxttvxWPJQNkmjkdtywdXlc8fZ7V56vtp7tb0bwcUkIb9N2156+XcvaaFZYr7Fdx1iI1CveVbQvpCqaF9IVnXZBtYcFZcshysPUN4TVazptR68AfxjcD3HYfyWhqUMbh16eVvNhUXrLzxq21qvgW9dFdXaSphv5TWPA62ktP8TfUtFWx9H1Tl4hEP8RkjP+usPa0LviW6c1Z+v99keeN45S4iIvqmMIiICIiAiIgIiICIiAiIgiDpWn1sQa3zIIx3lznfmFrNObBenp9UZmKVRvcNcxn7sbQR67rx2vXzXK9rJb9Wxg7Vhv8A0eS3bUDk5p9i2Zw2lab0bS+NOOditzlG1e1j2Ie/mlSvrV8X1qQ9XmK+xWGK8xWaIbL7VU5UNK+kq1E9kEx3W3qy9XXFWXKvdLViV4+bk+y78FFLt57SpUxJ1opD9UqKjvPaVm8jzC1TwL0NHp8uspX8p4r9hcAfYSvPVUcuo5rhvaQ4dxv+SgrPTaJdTG40n1F8abgHmvq+yYIiIgIiICIiAiIgIiICwsZxaOigkqJTZrG363O4MHWTYLzcd05oqEESSh8g3QxWkkJ6wNje+yiPSvTGbFHgvGXCw3jhadYNO7WcfpOtx4cFWzciuONR5TY8U2nv4eVU1TppJJX+XI973fac4uPtKpDlbCqBWHMNKG49HEtp5G82/r+ikGbeow0Fn1Kxo84W9v8A9UoSrqvunxWl9C+IF47XmlXmlY7SrzSp6ShtC8CvpKoBS6n2i0OKsuVxxVpxUVpSVh5ekMupTyHqsozW+aaVGrT6vnFaGs3PPtLNfAvjtx7F9XwqB0nmgfrRRHnGw+toV9YmE/2eD/Ri/gCy19nXxDBnyIiL14IiICIiArdREXtc1r3RkjY9uqXNPMBwI9YVxEEb6SUWkMBc6CqNTFwyWQxzAfWjLdv3SewKOsTxutkJZVT1BO50crpGDsMZsPYuiptbVdqWDtU6pO0B1tlx2qGKvpQqZLx1NHRyuaS1wkjc8BwNiLFx4gqhyKRH5p/taxWmfhDS22HV7FkNgdqhxGq07nHZrfZ5r0ajSp7zeOmo6c84aaLWHY54dbusvLmqHyOLnuc9x3ueS4+sqhMQtRMvt1UCrYKqBUcw7epgFRl1MTvrW9amInWFxxAKg2N5aQQbEEEHkQpJ0S0rbUNEUhs9oA2/zu/BeR2etlRVPaqV46VtKuNKsgq4Cu6y5mF0FfbqgFLqXaPT6SrbivpK8zF8ZjpmkuPjcAuLWd1hrmnFTd7Gctv8+tassrEsRdUSGR3csO6zbz1W2sRCpfHbigVyCHMeyMb3ua0driB+a58idMPZqwxDlGwepoWQvgFhbkvq+yjswJERF6CIiAiIgIiIChbpT0VdS1LqyNpNPUOBeRuinOwg8g7eDzJHJTSrdRTslY6ORrXscCHMcA5rgd4IO9RZccZK6d0v0TtzGCqgVMOJ9DtHK4uhklp7/QGrLGOwO2j1rUtLejluF0xqHVeYS9jGR5QjL3O3jW1zuaHHdwWdfj3r312Xa5az2aaCqwVbBVQKqzCZcBV2Cd0bg9h1XDcQrAKqBXEw9SZotpY2oaI5DZ7R7N1+z8FsxCi3QtmtVWO0alj3vYpFs+DdeSPlvezs5hc7dwzFU0qxDUsk8lwPVxHaFdXsSK3ONjaxPAE2BPbwXgVumIpnak9NNGeBGo5jutrrgFevNWsj3nb5o2uPcseWB1SLStDYj/dmxLvtcl7Np12Ij5vBqekBjhaOJ4J4vLRbsAutdxnEzUFp1dUDrLySRtJPctvqdC6V5u0PiP8Alu2epwK1zSTAWUgbqPc69vK1eOtyHUoL9Ux3SR0vCuqgqQqwVXl7tUva0Nos+vp28GvzD2MGsPaAvFW/9F2Gft6ojlEz2Oef4B3FWOJj9ZmrH7/wizW6aTKQERF9UxRERAREQEREBERAREQaR0g4rilBappHRupbAStdGHvhd5977WH2EcjsijG9JarEHNdUymTVvqNADGMvv1Wj8V0a9gcCCAQQQQdoIO8EKM9KuiFriZcOLYzvNM86sf8AtO+j9k7OxVM+O9u9Z/ZYxXrHn+UWgqoFXsQwuekeWVET4XDg8WB7HbnDrBK8yXFomHV19Z3msBkd6gs7omZ1ELfVEd3oAqoFeYKuok/ZwagtsdOdT/oLlVjDJH7Zqh5HmRfMs7CRtKmrxL289kc56x4b70eU2tM9/m2HYd/5tUiqPuh0NbT1cQFnQ1T2jiTG4BzCT6/UpBVTJTotNVmluqsSsTUTH7S3b5w8U+sK3/V44ySEctZZaKN2tQ0rI/JaB17z61dDbr6xtzZZMoDG24rutNxtzNtdmKtV07b82w9Y/E/qtqUKaZVPy7E6xwlexkGVTRuheWHWiDnPvbZsfI4etd4sE5pmsOMmWMcblmAqoFa+2Sri8mWOdvKZuW63U5u/vV5mkRZbPp5I+bo7TsHWS3aPUosnBzV+G/0K8nHPxbFRUr55GRRjWe9wa0dZ4nq49ym/B8MbSQRQM3MbYnznb3O7ySVH/RbV4c8Zwq4JKp4IbEXBkkTd1tR1jrHs6uakxaXA404q9dvM/ZU5ObrnpjxAiItJUEREBERAREQEREBWK2uip2OlmkZDG3ynyubGwdrnGwWu6e6ewYLAHOGbUy3FPTtNnSO853msHEqBMbxipxSXOr5c530IRdtPCOTI93E7TclBM+L9NeFU5c2F8lbI0gatIxz23P8AmuswjrBK0zF+mbEqjWbSwQ0LTcCSU/K5gODg3YwHqIK0RrwBYbByGwL7mIMnFqmfECHV9VPV23Ne7LiaebYmWAKpgjZGLMa1g+qAFYzUzUGXmr5mrEzUzUG49FNZqYhWwXPz1PFMBwvG7Ld3+OPUpUUIaD1pixiiItqytnhf2GMubb7zWqb1jcyusm/m0uNO6CIiqLKqN9l8e8neviJvtp5ph4viLaSnnqXbRDFJIQN51Gl2qOskW71A+Hvdlhzzd8hdJITvL3nWJPrUldL+JZdAynHlVc8cZsbHKYcx57PFaO9RnmLV4NNVm3zUOVbdtMvMTNWJmpmq+qK6ilil8uNrusix/eG1Z2HY3XUf9kr6iEWADHO+UxC3KOS4Xm5qZqDfsM6asSgsKmngrG3F3Qk0ktuJIN2k79gstuwrpwwuazagzUTydW1TG7Uv/qMu23WbKE8xfDJfYdqDqijrY542ywyMljeLtfG4SMcOYcNhV5cv6N6UVWDS51E68ZcDNRuPzMw3Gw+g+25w5DeNh6J0V0op8WpWVVM67XbHsdsfFIPKikHBwv3ggjYQg9dERAREQFg43jEVDTTVU51YoWOe48Tbc0dZNgOsrOUN/wBIDSPZS4Yw+WflNQAfoNOrGwjiC7WP3AgjbFcclxGqlrqj9rMfFZckQxDyIW34AdlySeKx81Ymamagy8xM1Ymamagy81fM1Ymamagy81M1YmamagzaetyZ6We+rk1UEhN7eKHjWBPKxK6OXL9UdZjh1H9V0do3X/KaKkn4yU8Lj9osF/bdZvOr7srvFnzD0kRFmrwiKmSQMaXONmtBc48gBcn1I8Qz0q4pn4o2EG7aSBrbW3TS+O43+xljuWrZqsVuKGqnqKl17zzSSWO8NJ8Vvc0AK1mL6DFTopFWRe3VaZZmavmasTNTNUjhl5qZqxM1M1Bl5qZqxM1fM1Bl5q2Po700OD1zXPcfkdS5sdU24DY3E2ZU7d2rfb1E79i1HNXx7g4EHcRYoOxAb7RtC+qPOhTS01+H/J5Xa1RRFsTyTdz4rfNSHuBb9zrUhoCIiAuT9OseNfildUXu3OdFFY3GTEdRpHbq633l0f0gY/8A1dhdZUggPbC5sV/8V/iM/wCzge5ckMfYAIM3NTNWJmr5mIMvNTNWJmJmIMvNTNWJmpmoMvNTNWHmpmoMvNU5dEFYJcIhZfWMMk8TuJHzheAfuyN9igLNUvdBFfeKup/NlilH32lpt/xj1hU+ZXePfyWONOrpUREWO0xan0o4uaTCqktcGvm1adl+JkNn268sSHuW2KHunXGby0lGD5DXTyDrddjPYH+tTcenXkiEOa3TSUbtfYAchZfc1Ymamat5lMvNTNWJmpmoMvNTMWHmpmoMvMTMWJmpmoMvNTNWJmpmoN36LNKf6txWB7nWhqP/AB59p1QHkajyOp1tvAErqNcRukuLLrLoy0o/rXC6adztaVrcqfdfOjABcQN2sLO+8g2pERB5Wk2jdPilLJSVLdaN+4jY5jx5MjDwcFyxpxoJV4JPlTjXicTk1DQRHK0fwuta7eHMjauvFiYphMFZE6CpiZNE7ymSAOabbj1Ec0HFOuU1iui6z+jphskjnRz1MLSdkbXRva3qBc0m3aSrHg3UHpdV7n4EHPWsU1iuhfBuoPS6r3PwJ4N1B6XVe5+BBz1rFNYroXwbqD0uq9z8CeDdQel1XufgQc9axTWXQvg3UHpdV7n4E8G6g9Lqvc/Ag56upD6EMRy8SfETYT08jQOb2ESAfutepC8G6g9Lqvc/As/AugikoKmKqhq6nMiLi3XELm+M0tNwGjg4qPLXrpNXdLdNoltCLJOjcnpTh/txKk6My+mP/wCOH9Flfg8q/wDiaLC5i0+xf5ZidZN9HNdGzbcZcXzbSO0Mv3rqGTRWVwI+XSi4Iu2OAEXFrjxd60XwbqD0uq9z8Ct8Xj2xzM2V8+aLxEQ55ul10L4N1B6XVe5+BPBuoPS6r3PwK8querpddC+DdQel1XufgTwbqD0uq9z8CDnq6+LobwbqD0uq9z8CeDdQel1XufgQc8ouhvBuoPS6r3PwJ4N1B6XVe5+BBzyi6G8G6g9Lqvc/ArtP/Rxw5rml9RVSNB2sJiYHdRIZf1IIM0W0TqsWnFPSR67t73uu2OJvnyO4D2nguo+j/QOHAqUwRvdK+Qh88jiQHyAWuxm5o9vMletgOjlLhsIgo4WQR7yGja91gNZ7jtc6wG0klekgIiICIiAiIgIiICIiAiIgIiICIiAiIgIiICIiAiIgIiICIiAiIgIiIP/Z"/>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1048" name="Picture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2422" y="331786"/>
            <a:ext cx="1128711" cy="11287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7539" y="2396322"/>
            <a:ext cx="1171575" cy="103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4" descr="http://publish.illinois.edu/research-data/files/2014/03/orcid_128x12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09123" y="2296314"/>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24" name="Right Arrow 23"/>
          <p:cNvSpPr/>
          <p:nvPr/>
        </p:nvSpPr>
        <p:spPr>
          <a:xfrm rot="10800000">
            <a:off x="6702966" y="2743199"/>
            <a:ext cx="700525" cy="40503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AutoShape 2" descr="https://encrypted-tbn0.gstatic.com/images?q=tbn:ANd9GcTIOC1YzAO7xTmlOiaBn-byzxlXhFx4NELlsfFPUCTXl5Od09Xq1A"/>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12"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13355" y="695384"/>
            <a:ext cx="563436" cy="563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ight Arrow 12"/>
          <p:cNvSpPr/>
          <p:nvPr/>
        </p:nvSpPr>
        <p:spPr>
          <a:xfrm>
            <a:off x="6349206" y="810416"/>
            <a:ext cx="376238" cy="33337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ight Arrow 24"/>
          <p:cNvSpPr/>
          <p:nvPr/>
        </p:nvSpPr>
        <p:spPr>
          <a:xfrm>
            <a:off x="7494303" y="810416"/>
            <a:ext cx="376238" cy="33337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29"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87903" y="2663597"/>
            <a:ext cx="1463676" cy="651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Right Arrow 25"/>
          <p:cNvSpPr/>
          <p:nvPr/>
        </p:nvSpPr>
        <p:spPr>
          <a:xfrm rot="10800000">
            <a:off x="4215099" y="2743199"/>
            <a:ext cx="700525" cy="4050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TextBox 26"/>
          <p:cNvSpPr txBox="1"/>
          <p:nvPr/>
        </p:nvSpPr>
        <p:spPr>
          <a:xfrm>
            <a:off x="2917539" y="6085569"/>
            <a:ext cx="5664486" cy="369332"/>
          </a:xfrm>
          <a:prstGeom prst="rect">
            <a:avLst/>
          </a:prstGeom>
          <a:noFill/>
        </p:spPr>
        <p:txBody>
          <a:bodyPr wrap="square" rtlCol="0">
            <a:spAutoFit/>
          </a:bodyPr>
          <a:lstStyle/>
          <a:p>
            <a:r>
              <a:rPr lang="en-US" dirty="0" smtClean="0"/>
              <a:t>TAMU stores token with READ access for later use</a:t>
            </a:r>
            <a:endParaRPr lang="en-US" dirty="0"/>
          </a:p>
        </p:txBody>
      </p:sp>
      <p:pic>
        <p:nvPicPr>
          <p:cNvPr id="28" name="Picture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2422" y="312737"/>
            <a:ext cx="1128711" cy="11287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13355" y="676335"/>
            <a:ext cx="563436" cy="563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Right Arrow 29"/>
          <p:cNvSpPr/>
          <p:nvPr/>
        </p:nvSpPr>
        <p:spPr>
          <a:xfrm>
            <a:off x="6349206" y="791367"/>
            <a:ext cx="376238" cy="33337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Right Arrow 30"/>
          <p:cNvSpPr/>
          <p:nvPr/>
        </p:nvSpPr>
        <p:spPr>
          <a:xfrm>
            <a:off x="7494303" y="791367"/>
            <a:ext cx="376238" cy="33337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TextBox 31"/>
          <p:cNvSpPr txBox="1"/>
          <p:nvPr/>
        </p:nvSpPr>
        <p:spPr>
          <a:xfrm>
            <a:off x="2909888" y="4479682"/>
            <a:ext cx="5664486" cy="369332"/>
          </a:xfrm>
          <a:prstGeom prst="rect">
            <a:avLst/>
          </a:prstGeom>
          <a:noFill/>
        </p:spPr>
        <p:txBody>
          <a:bodyPr wrap="square" rtlCol="0">
            <a:spAutoFit/>
          </a:bodyPr>
          <a:lstStyle/>
          <a:p>
            <a:r>
              <a:rPr lang="en-US" dirty="0" smtClean="0"/>
              <a:t>Email sent to patron with information about ORCiD</a:t>
            </a:r>
          </a:p>
        </p:txBody>
      </p:sp>
      <p:sp>
        <p:nvSpPr>
          <p:cNvPr id="33" name="TextBox 32"/>
          <p:cNvSpPr txBox="1"/>
          <p:nvPr/>
        </p:nvSpPr>
        <p:spPr>
          <a:xfrm>
            <a:off x="2916381" y="5014624"/>
            <a:ext cx="5664486" cy="369332"/>
          </a:xfrm>
          <a:prstGeom prst="rect">
            <a:avLst/>
          </a:prstGeom>
          <a:noFill/>
        </p:spPr>
        <p:txBody>
          <a:bodyPr wrap="square" rtlCol="0">
            <a:spAutoFit/>
          </a:bodyPr>
          <a:lstStyle/>
          <a:p>
            <a:r>
              <a:rPr lang="en-US" dirty="0"/>
              <a:t>Patron goes to </a:t>
            </a:r>
            <a:r>
              <a:rPr lang="en-US" dirty="0" smtClean="0"/>
              <a:t>ORCiD </a:t>
            </a:r>
            <a:r>
              <a:rPr lang="en-US" dirty="0"/>
              <a:t>to claim ID and add additional info</a:t>
            </a:r>
          </a:p>
        </p:txBody>
      </p:sp>
      <p:sp>
        <p:nvSpPr>
          <p:cNvPr id="34" name="TextBox 33"/>
          <p:cNvSpPr txBox="1"/>
          <p:nvPr/>
        </p:nvSpPr>
        <p:spPr>
          <a:xfrm>
            <a:off x="2898489" y="3900229"/>
            <a:ext cx="5664486" cy="369332"/>
          </a:xfrm>
          <a:prstGeom prst="rect">
            <a:avLst/>
          </a:prstGeom>
          <a:noFill/>
        </p:spPr>
        <p:txBody>
          <a:bodyPr wrap="square" rtlCol="0">
            <a:spAutoFit/>
          </a:bodyPr>
          <a:lstStyle/>
          <a:p>
            <a:r>
              <a:rPr lang="en-US" dirty="0" smtClean="0"/>
              <a:t>TAMU uses API to create new ORCiD with Last, First, email</a:t>
            </a:r>
            <a:endParaRPr lang="en-US" dirty="0"/>
          </a:p>
        </p:txBody>
      </p:sp>
      <p:sp>
        <p:nvSpPr>
          <p:cNvPr id="35" name="TextBox 34"/>
          <p:cNvSpPr txBox="1"/>
          <p:nvPr/>
        </p:nvSpPr>
        <p:spPr>
          <a:xfrm>
            <a:off x="2917539" y="5583028"/>
            <a:ext cx="5664486" cy="369332"/>
          </a:xfrm>
          <a:prstGeom prst="rect">
            <a:avLst/>
          </a:prstGeom>
          <a:noFill/>
        </p:spPr>
        <p:txBody>
          <a:bodyPr wrap="square" rtlCol="0">
            <a:spAutoFit/>
          </a:bodyPr>
          <a:lstStyle/>
          <a:p>
            <a:r>
              <a:rPr lang="en-US" dirty="0" smtClean="0"/>
              <a:t>TAMU asks for READ limited to patron account</a:t>
            </a:r>
            <a:endParaRPr lang="en-US" dirty="0"/>
          </a:p>
        </p:txBody>
      </p:sp>
      <p:sp>
        <p:nvSpPr>
          <p:cNvPr id="6" name="TextBox 5"/>
          <p:cNvSpPr txBox="1"/>
          <p:nvPr/>
        </p:nvSpPr>
        <p:spPr>
          <a:xfrm>
            <a:off x="6851654" y="3546467"/>
            <a:ext cx="1730371" cy="307777"/>
          </a:xfrm>
          <a:prstGeom prst="rect">
            <a:avLst/>
          </a:prstGeom>
          <a:noFill/>
        </p:spPr>
        <p:txBody>
          <a:bodyPr wrap="square" rtlCol="0">
            <a:spAutoFit/>
          </a:bodyPr>
          <a:lstStyle/>
          <a:p>
            <a:r>
              <a:rPr lang="en-US" sz="1400" dirty="0" smtClean="0"/>
              <a:t>©Douglas Hahn</a:t>
            </a:r>
            <a:endParaRPr lang="en-US" sz="1400" dirty="0"/>
          </a:p>
        </p:txBody>
      </p:sp>
    </p:spTree>
    <p:custDataLst>
      <p:tags r:id="rId1"/>
    </p:custDataLst>
    <p:extLst>
      <p:ext uri="{BB962C8B-B14F-4D97-AF65-F5344CB8AC3E}">
        <p14:creationId xmlns:p14="http://schemas.microsoft.com/office/powerpoint/2010/main" val="568999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24" grpId="0" animBg="1"/>
      <p:bldP spid="13" grpId="0" animBg="1"/>
      <p:bldP spid="25" grpId="0" animBg="1"/>
      <p:bldP spid="26" grpId="0" animBg="1"/>
      <p:bldP spid="27" grpId="0"/>
      <p:bldP spid="30" grpId="0" animBg="1"/>
      <p:bldP spid="31" grpId="0" animBg="1"/>
      <p:bldP spid="32" grpId="0"/>
      <p:bldP spid="33" grpId="0"/>
      <p:bldP spid="34" grpId="0"/>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88275" y="630621"/>
            <a:ext cx="7677807" cy="4619297"/>
          </a:xfrm>
        </p:spPr>
        <p:txBody>
          <a:bodyPr>
            <a:noAutofit/>
          </a:bodyPr>
          <a:lstStyle/>
          <a:p>
            <a:endParaRPr lang="en-US" sz="36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669" y="630620"/>
            <a:ext cx="8255219" cy="4792717"/>
          </a:xfrm>
          <a:prstGeom prst="rect">
            <a:avLst/>
          </a:prstGeom>
        </p:spPr>
      </p:pic>
    </p:spTree>
    <p:extLst>
      <p:ext uri="{BB962C8B-B14F-4D97-AF65-F5344CB8AC3E}">
        <p14:creationId xmlns:p14="http://schemas.microsoft.com/office/powerpoint/2010/main" val="831478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918" y="1397751"/>
            <a:ext cx="2382096" cy="3801539"/>
          </a:xfrm>
        </p:spPr>
        <p:txBody>
          <a:bodyPr>
            <a:normAutofit/>
          </a:bodyPr>
          <a:lstStyle/>
          <a:p>
            <a:pPr algn="l"/>
            <a:r>
              <a:rPr lang="en-US" sz="2700" dirty="0" smtClean="0"/>
              <a:t>ORCiDs in VIVO@TAMU</a:t>
            </a:r>
            <a:endParaRPr lang="en-US" sz="2700" dirty="0"/>
          </a:p>
        </p:txBody>
      </p:sp>
      <p:sp>
        <p:nvSpPr>
          <p:cNvPr id="3" name="Content Placeholder 2"/>
          <p:cNvSpPr>
            <a:spLocks noGrp="1"/>
          </p:cNvSpPr>
          <p:nvPr>
            <p:ph idx="1"/>
          </p:nvPr>
        </p:nvSpPr>
        <p:spPr>
          <a:xfrm>
            <a:off x="2888344" y="406400"/>
            <a:ext cx="5907313" cy="5762171"/>
          </a:xfrm>
          <a:solidFill>
            <a:schemeClr val="accent6">
              <a:lumMod val="20000"/>
              <a:lumOff val="80000"/>
            </a:schemeClr>
          </a:solidFill>
          <a:ln w="28575">
            <a:noFill/>
            <a:prstDash val="dashDot"/>
          </a:ln>
        </p:spPr>
        <p:txBody>
          <a:bodyPr>
            <a:normAutofit/>
          </a:bodyPr>
          <a:lstStyle/>
          <a:p>
            <a:pPr marL="0" indent="0">
              <a:buNone/>
            </a:pPr>
            <a:endParaRPr lang="en-US" sz="2400" dirty="0" smtClean="0">
              <a:latin typeface="Georgia" panose="02040502050405020303" pitchFamily="18" charset="0"/>
            </a:endParaRPr>
          </a:p>
          <a:p>
            <a:endParaRPr lang="en-US" sz="2400" dirty="0" smtClean="0">
              <a:latin typeface="Georgia" panose="02040502050405020303" pitchFamily="18" charset="0"/>
            </a:endParaRPr>
          </a:p>
          <a:p>
            <a:endParaRPr lang="en-US" sz="2400" dirty="0">
              <a:latin typeface="Georgia" panose="02040502050405020303" pitchFamily="18" charset="0"/>
            </a:endParaRPr>
          </a:p>
          <a:p>
            <a:endParaRPr lang="en-US" sz="2400" dirty="0" smtClean="0">
              <a:latin typeface="Georgia" panose="02040502050405020303" pitchFamily="18" charset="0"/>
            </a:endParaRPr>
          </a:p>
          <a:p>
            <a:pPr marL="0" indent="0">
              <a:buNone/>
            </a:pPr>
            <a:endParaRPr lang="en-US" sz="2400" dirty="0">
              <a:latin typeface="Georgia" panose="02040502050405020303" pitchFamily="18" charset="0"/>
            </a:endParaRPr>
          </a:p>
          <a:p>
            <a:pPr marL="0" indent="0">
              <a:buNone/>
            </a:pPr>
            <a:endParaRPr lang="en-US" sz="2400" dirty="0" smtClean="0">
              <a:latin typeface="Georgia" panose="02040502050405020303" pitchFamily="18" charset="0"/>
            </a:endParaRPr>
          </a:p>
          <a:p>
            <a:pPr marL="0" indent="0">
              <a:buNone/>
            </a:pPr>
            <a:endParaRPr lang="en-US" sz="2400" dirty="0" smtClean="0">
              <a:latin typeface="Georgia" panose="02040502050405020303" pitchFamily="18" charset="0"/>
            </a:endParaRPr>
          </a:p>
          <a:p>
            <a:pPr marL="0" indent="0">
              <a:buNone/>
            </a:pPr>
            <a:endParaRPr lang="en-US" sz="2400" dirty="0">
              <a:latin typeface="Georgia" panose="02040502050405020303" pitchFamily="18" charset="0"/>
            </a:endParaRPr>
          </a:p>
        </p:txBody>
      </p:sp>
      <p:sp>
        <p:nvSpPr>
          <p:cNvPr id="4" name="Rounded Rectangle 3"/>
          <p:cNvSpPr/>
          <p:nvPr/>
        </p:nvSpPr>
        <p:spPr>
          <a:xfrm>
            <a:off x="2990866" y="1122678"/>
            <a:ext cx="2303411" cy="1635036"/>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400" b="1" dirty="0" smtClean="0">
                <a:solidFill>
                  <a:srgbClr val="500000"/>
                </a:solidFill>
              </a:rPr>
              <a:t>LDAP</a:t>
            </a:r>
            <a:endParaRPr lang="en-US" sz="2400" b="1" dirty="0">
              <a:solidFill>
                <a:srgbClr val="500000"/>
              </a:solidFill>
            </a:endParaRPr>
          </a:p>
        </p:txBody>
      </p:sp>
      <p:sp>
        <p:nvSpPr>
          <p:cNvPr id="7" name="Rounded Rectangle 6"/>
          <p:cNvSpPr/>
          <p:nvPr/>
        </p:nvSpPr>
        <p:spPr>
          <a:xfrm>
            <a:off x="6367914" y="1533124"/>
            <a:ext cx="2228402" cy="1674988"/>
          </a:xfrm>
          <a:prstGeom prst="roundRect">
            <a:avLst/>
          </a:prstGeom>
          <a:solidFill>
            <a:srgbClr val="99FF66"/>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400" b="1" dirty="0" smtClean="0">
                <a:solidFill>
                  <a:srgbClr val="500000"/>
                </a:solidFill>
              </a:rPr>
              <a:t>LIBRARY’s ORCiD app</a:t>
            </a:r>
            <a:endParaRPr lang="en-US" sz="2400" b="1" dirty="0">
              <a:solidFill>
                <a:srgbClr val="500000"/>
              </a:solidFill>
            </a:endParaRPr>
          </a:p>
        </p:txBody>
      </p:sp>
      <p:sp>
        <p:nvSpPr>
          <p:cNvPr id="8" name="Rounded Rectangle 7"/>
          <p:cNvSpPr/>
          <p:nvPr/>
        </p:nvSpPr>
        <p:spPr>
          <a:xfrm>
            <a:off x="4672637" y="3807429"/>
            <a:ext cx="2285349" cy="1522490"/>
          </a:xfrm>
          <a:prstGeom prst="roundRect">
            <a:avLst/>
          </a:prstGeom>
          <a:solidFill>
            <a:srgbClr val="006699"/>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400" b="1" dirty="0" smtClean="0">
                <a:solidFill>
                  <a:srgbClr val="500000"/>
                </a:solidFill>
              </a:rPr>
              <a:t>VIVO</a:t>
            </a:r>
            <a:endParaRPr lang="en-US" sz="2400" b="1" dirty="0">
              <a:solidFill>
                <a:srgbClr val="500000"/>
              </a:solidFill>
            </a:endParaRPr>
          </a:p>
        </p:txBody>
      </p:sp>
      <p:sp>
        <p:nvSpPr>
          <p:cNvPr id="11" name="Curved Down Arrow 10"/>
          <p:cNvSpPr/>
          <p:nvPr/>
        </p:nvSpPr>
        <p:spPr>
          <a:xfrm>
            <a:off x="5086900" y="1122677"/>
            <a:ext cx="1517099" cy="759461"/>
          </a:xfrm>
          <a:prstGeom prst="curvedDownArrow">
            <a:avLst/>
          </a:prstGeom>
          <a:solidFill>
            <a:srgbClr val="A50021"/>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solidFill>
                <a:schemeClr val="tx1"/>
              </a:solidFill>
            </a:endParaRPr>
          </a:p>
        </p:txBody>
      </p:sp>
      <p:sp>
        <p:nvSpPr>
          <p:cNvPr id="13" name="Curved Up Arrow 12"/>
          <p:cNvSpPr/>
          <p:nvPr/>
        </p:nvSpPr>
        <p:spPr>
          <a:xfrm rot="10959698">
            <a:off x="4861726" y="1901955"/>
            <a:ext cx="1563169" cy="674704"/>
          </a:xfrm>
          <a:prstGeom prst="curvedUpArrow">
            <a:avLst/>
          </a:prstGeom>
          <a:solidFill>
            <a:srgbClr val="A50021"/>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pic>
        <p:nvPicPr>
          <p:cNvPr id="2050" name="Picture 2" descr="C:\Users\vilik\AppData\Local\Microsoft\Windows\Temporary Internet Files\Content.IE5\OER3362H\MM900178297[1].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605451" y="1293126"/>
            <a:ext cx="479995" cy="479995"/>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vilik\AppData\Local\Microsoft\Windows\Temporary Internet Files\Content.IE5\8ICRKR1Q\MM900178298[1].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565856" y="2142687"/>
            <a:ext cx="498913" cy="498913"/>
          </a:xfrm>
          <a:prstGeom prst="rect">
            <a:avLst/>
          </a:prstGeom>
          <a:noFill/>
          <a:extLst>
            <a:ext uri="{909E8E84-426E-40DD-AFC4-6F175D3DCCD1}">
              <a14:hiddenFill xmlns:a14="http://schemas.microsoft.com/office/drawing/2010/main">
                <a:solidFill>
                  <a:srgbClr val="FFFFFF"/>
                </a:solidFill>
              </a14:hiddenFill>
            </a:ext>
          </a:extLst>
        </p:spPr>
      </p:pic>
      <p:sp>
        <p:nvSpPr>
          <p:cNvPr id="21" name="Curved Up Arrow 20"/>
          <p:cNvSpPr/>
          <p:nvPr/>
        </p:nvSpPr>
        <p:spPr>
          <a:xfrm rot="7397989">
            <a:off x="5321334" y="2971835"/>
            <a:ext cx="1591621" cy="826034"/>
          </a:xfrm>
          <a:prstGeom prst="curvedUpArrow">
            <a:avLst/>
          </a:prstGeom>
          <a:solidFill>
            <a:srgbClr val="A50021"/>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pic>
        <p:nvPicPr>
          <p:cNvPr id="22" name="Picture 6" descr="C:\Users\vilik\AppData\Local\Microsoft\Windows\Temporary Internet Files\Content.IE5\8ICRKR1Q\MM900178299[1].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023967" y="3208112"/>
            <a:ext cx="468688" cy="46868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6899264" y="5622010"/>
            <a:ext cx="1730371" cy="307777"/>
          </a:xfrm>
          <a:prstGeom prst="rect">
            <a:avLst/>
          </a:prstGeom>
          <a:noFill/>
        </p:spPr>
        <p:txBody>
          <a:bodyPr wrap="square" rtlCol="0">
            <a:spAutoFit/>
          </a:bodyPr>
          <a:lstStyle/>
          <a:p>
            <a:r>
              <a:rPr lang="en-US" sz="1400" dirty="0" smtClean="0"/>
              <a:t>© Violeta Ilik</a:t>
            </a:r>
            <a:endParaRPr lang="en-US" sz="1400" dirty="0"/>
          </a:p>
        </p:txBody>
      </p:sp>
    </p:spTree>
    <p:extLst>
      <p:ext uri="{BB962C8B-B14F-4D97-AF65-F5344CB8AC3E}">
        <p14:creationId xmlns:p14="http://schemas.microsoft.com/office/powerpoint/2010/main" val="7747027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918" y="1397751"/>
            <a:ext cx="2382096" cy="3801539"/>
          </a:xfrm>
        </p:spPr>
        <p:txBody>
          <a:bodyPr>
            <a:normAutofit/>
          </a:bodyPr>
          <a:lstStyle/>
          <a:p>
            <a:pPr algn="l"/>
            <a:r>
              <a:rPr lang="en-US" sz="2700" dirty="0" smtClean="0"/>
              <a:t>ORCiDs in VIVO@TAMU</a:t>
            </a:r>
            <a:endParaRPr lang="en-US" sz="2700" dirty="0"/>
          </a:p>
        </p:txBody>
      </p:sp>
      <p:sp>
        <p:nvSpPr>
          <p:cNvPr id="3" name="Content Placeholder 2"/>
          <p:cNvSpPr>
            <a:spLocks noGrp="1"/>
          </p:cNvSpPr>
          <p:nvPr>
            <p:ph idx="1"/>
          </p:nvPr>
        </p:nvSpPr>
        <p:spPr>
          <a:xfrm>
            <a:off x="2990866" y="406400"/>
            <a:ext cx="5695933" cy="5719764"/>
          </a:xfrm>
        </p:spPr>
        <p:txBody>
          <a:bodyPr>
            <a:normAutofit/>
          </a:bodyPr>
          <a:lstStyle/>
          <a:p>
            <a:pPr marL="0" indent="0">
              <a:buNone/>
            </a:pPr>
            <a:endParaRPr lang="en-US" sz="2400" dirty="0" smtClean="0">
              <a:latin typeface="Georgia" panose="02040502050405020303" pitchFamily="18" charset="0"/>
            </a:endParaRPr>
          </a:p>
          <a:p>
            <a:endParaRPr lang="en-US" sz="2400" dirty="0" smtClean="0">
              <a:latin typeface="Georgia" panose="02040502050405020303" pitchFamily="18" charset="0"/>
            </a:endParaRPr>
          </a:p>
          <a:p>
            <a:endParaRPr lang="en-US" sz="2400" dirty="0">
              <a:latin typeface="Georgia" panose="02040502050405020303" pitchFamily="18" charset="0"/>
            </a:endParaRPr>
          </a:p>
          <a:p>
            <a:endParaRPr lang="en-US" sz="2400" dirty="0" smtClean="0">
              <a:latin typeface="Georgia" panose="02040502050405020303" pitchFamily="18" charset="0"/>
            </a:endParaRPr>
          </a:p>
          <a:p>
            <a:r>
              <a:rPr lang="en-US" sz="2400" dirty="0">
                <a:latin typeface="Georgia" panose="02040502050405020303" pitchFamily="18" charset="0"/>
              </a:rPr>
              <a:t>Modeling LDAP feed via Karma data integration tool</a:t>
            </a:r>
          </a:p>
          <a:p>
            <a:r>
              <a:rPr lang="en-US" sz="2400" dirty="0">
                <a:latin typeface="Georgia" panose="02040502050405020303" pitchFamily="18" charset="0"/>
              </a:rPr>
              <a:t>Customizing Person Template via Harvester</a:t>
            </a:r>
          </a:p>
          <a:p>
            <a:pPr marL="0" indent="0">
              <a:buNone/>
            </a:pPr>
            <a:endParaRPr lang="en-US" sz="2400" dirty="0" smtClean="0">
              <a:latin typeface="Georgia" panose="02040502050405020303" pitchFamily="18" charset="0"/>
            </a:endParaRPr>
          </a:p>
          <a:p>
            <a:pPr marL="0" indent="0">
              <a:buNone/>
            </a:pPr>
            <a:endParaRPr lang="en-US" sz="2400" dirty="0" smtClean="0">
              <a:latin typeface="Georgia" panose="02040502050405020303" pitchFamily="18" charset="0"/>
            </a:endParaRPr>
          </a:p>
          <a:p>
            <a:pPr marL="0" indent="0">
              <a:buNone/>
            </a:pPr>
            <a:endParaRPr lang="en-US" sz="2400" dirty="0">
              <a:latin typeface="Georgia" panose="02040502050405020303" pitchFamily="18" charset="0"/>
            </a:endParaRPr>
          </a:p>
        </p:txBody>
      </p:sp>
    </p:spTree>
    <p:extLst>
      <p:ext uri="{BB962C8B-B14F-4D97-AF65-F5344CB8AC3E}">
        <p14:creationId xmlns:p14="http://schemas.microsoft.com/office/powerpoint/2010/main" val="1018202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33857" y="1848143"/>
            <a:ext cx="7772400" cy="1446550"/>
          </a:xfrm>
          <a:prstGeom prst="rect">
            <a:avLst/>
          </a:prstGeom>
          <a:noFill/>
        </p:spPr>
        <p:txBody>
          <a:bodyPr wrap="square" rtlCol="0">
            <a:spAutoFit/>
          </a:bodyPr>
          <a:lstStyle/>
          <a:p>
            <a:pPr algn="ctr"/>
            <a:r>
              <a:rPr lang="en-US" sz="2400" dirty="0" smtClean="0"/>
              <a:t>ORCiDs for graduate students are currently in the VIVO @ TAMU platform</a:t>
            </a:r>
          </a:p>
          <a:p>
            <a:endParaRPr lang="en-US" sz="2000" dirty="0">
              <a:solidFill>
                <a:schemeClr val="accent2">
                  <a:lumMod val="50000"/>
                </a:schemeClr>
              </a:solidFill>
              <a:latin typeface="Georgia" panose="02040502050405020303" pitchFamily="18" charset="0"/>
            </a:endParaRPr>
          </a:p>
          <a:p>
            <a:r>
              <a:rPr lang="en-US" sz="2000" dirty="0" smtClean="0">
                <a:solidFill>
                  <a:schemeClr val="accent2">
                    <a:lumMod val="50000"/>
                  </a:schemeClr>
                </a:solidFill>
                <a:latin typeface="Georgia" panose="02040502050405020303" pitchFamily="18" charset="0"/>
              </a:rPr>
              <a:t>	</a:t>
            </a:r>
            <a:endParaRPr lang="en-US" sz="2000" dirty="0">
              <a:solidFill>
                <a:schemeClr val="accent2">
                  <a:lumMod val="50000"/>
                </a:schemeClr>
              </a:solidFill>
              <a:latin typeface="Georgia" panose="02040502050405020303" pitchFamily="18" charset="0"/>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4285" r="14986"/>
          <a:stretch/>
        </p:blipFill>
        <p:spPr>
          <a:xfrm>
            <a:off x="378373" y="2795319"/>
            <a:ext cx="2822028" cy="23717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8944" y="3581400"/>
            <a:ext cx="2562225" cy="22193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3082" y="2814368"/>
            <a:ext cx="2543175" cy="23336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4" name="Title 1"/>
          <p:cNvSpPr>
            <a:spLocks noGrp="1"/>
          </p:cNvSpPr>
          <p:nvPr>
            <p:ph type="title"/>
          </p:nvPr>
        </p:nvSpPr>
        <p:spPr>
          <a:xfrm>
            <a:off x="847725" y="312620"/>
            <a:ext cx="7286625" cy="1076667"/>
          </a:xfrm>
        </p:spPr>
        <p:txBody>
          <a:bodyPr>
            <a:normAutofit/>
          </a:bodyPr>
          <a:lstStyle/>
          <a:p>
            <a:pPr algn="ctr"/>
            <a:r>
              <a:rPr lang="en-US" sz="3200" dirty="0" smtClean="0">
                <a:latin typeface="Georgia" panose="02040502050405020303" pitchFamily="18" charset="0"/>
              </a:rPr>
              <a:t>Integrating ORCiDs into VIVO</a:t>
            </a:r>
            <a:r>
              <a:rPr lang="en-US" sz="3200" baseline="0" dirty="0" smtClean="0">
                <a:latin typeface="Georgia" panose="02040502050405020303" pitchFamily="18" charset="0"/>
              </a:rPr>
              <a:t> </a:t>
            </a:r>
            <a:endParaRPr lang="en-US" sz="3200" dirty="0">
              <a:latin typeface="Georgia" panose="02040502050405020303" pitchFamily="18" charset="0"/>
            </a:endParaRPr>
          </a:p>
        </p:txBody>
      </p:sp>
    </p:spTree>
    <p:extLst>
      <p:ext uri="{BB962C8B-B14F-4D97-AF65-F5344CB8AC3E}">
        <p14:creationId xmlns:p14="http://schemas.microsoft.com/office/powerpoint/2010/main" val="8078196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847725" y="141890"/>
            <a:ext cx="7286625" cy="1022069"/>
          </a:xfrm>
        </p:spPr>
        <p:txBody>
          <a:bodyPr>
            <a:normAutofit fontScale="90000"/>
          </a:bodyPr>
          <a:lstStyle/>
          <a:p>
            <a:pPr algn="ctr"/>
            <a:r>
              <a:rPr lang="en-US" sz="3000" dirty="0" smtClean="0">
                <a:latin typeface="Georgia" panose="02040502050405020303" pitchFamily="18" charset="0"/>
              </a:rPr>
              <a:t>Where are the publications from ORCiD in our VIVO?</a:t>
            </a:r>
            <a:endParaRPr lang="en-US" sz="3000" dirty="0">
              <a:latin typeface="Georgia" panose="02040502050405020303"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7724" y="1277931"/>
            <a:ext cx="6369269" cy="409042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5751251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ORCID project at Texas A&amp;M?</a:t>
            </a:r>
            <a:endParaRPr lang="en-US" dirty="0"/>
          </a:p>
        </p:txBody>
      </p:sp>
      <p:sp>
        <p:nvSpPr>
          <p:cNvPr id="3" name="Content Placeholder 2"/>
          <p:cNvSpPr>
            <a:spLocks noGrp="1"/>
          </p:cNvSpPr>
          <p:nvPr>
            <p:ph idx="1"/>
          </p:nvPr>
        </p:nvSpPr>
        <p:spPr>
          <a:xfrm>
            <a:off x="2879106" y="949958"/>
            <a:ext cx="5695933" cy="5003486"/>
          </a:xfrm>
        </p:spPr>
        <p:txBody>
          <a:bodyPr>
            <a:normAutofit/>
          </a:bodyPr>
          <a:lstStyle/>
          <a:p>
            <a:r>
              <a:rPr lang="en-US" sz="2400" dirty="0" smtClean="0">
                <a:latin typeface="Georgia" panose="02040502050405020303" pitchFamily="18" charset="0"/>
              </a:rPr>
              <a:t>University program to integrate standard author identifiers into the profiles of all Texas A&amp;M faculty, graduate students, and staff</a:t>
            </a:r>
          </a:p>
          <a:p>
            <a:r>
              <a:rPr lang="en-US" sz="2400" b="1" dirty="0" smtClean="0">
                <a:latin typeface="Georgia" panose="02040502050405020303" pitchFamily="18" charset="0"/>
              </a:rPr>
              <a:t>Aimed first at graduate students and post-docs</a:t>
            </a:r>
          </a:p>
          <a:p>
            <a:r>
              <a:rPr lang="en-US" sz="2400" dirty="0" smtClean="0">
                <a:latin typeface="Georgia" panose="02040502050405020303" pitchFamily="18" charset="0"/>
              </a:rPr>
              <a:t>Others can participate on request</a:t>
            </a:r>
          </a:p>
          <a:p>
            <a:pPr marL="0" indent="0">
              <a:buNone/>
            </a:pPr>
            <a:endParaRPr lang="en-US" sz="2400" dirty="0">
              <a:latin typeface="+mn-lt"/>
            </a:endParaRPr>
          </a:p>
        </p:txBody>
      </p:sp>
    </p:spTree>
    <p:extLst>
      <p:ext uri="{BB962C8B-B14F-4D97-AF65-F5344CB8AC3E}">
        <p14:creationId xmlns:p14="http://schemas.microsoft.com/office/powerpoint/2010/main" val="2969162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847725" y="312620"/>
            <a:ext cx="7286625" cy="1076667"/>
          </a:xfrm>
        </p:spPr>
        <p:txBody>
          <a:bodyPr>
            <a:normAutofit/>
          </a:bodyPr>
          <a:lstStyle/>
          <a:p>
            <a:pPr algn="ctr"/>
            <a:r>
              <a:rPr lang="en-US" sz="3600" dirty="0" smtClean="0">
                <a:latin typeface="Georgia" panose="02040502050405020303" pitchFamily="18" charset="0"/>
              </a:rPr>
              <a:t>Waiting for VIVO 1.7?</a:t>
            </a:r>
            <a:endParaRPr lang="en-US" sz="3600" dirty="0">
              <a:latin typeface="Georgia" panose="02040502050405020303"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64364"/>
            <a:ext cx="9144000" cy="3960459"/>
          </a:xfrm>
          <a:prstGeom prst="rect">
            <a:avLst/>
          </a:prstGeom>
        </p:spPr>
      </p:pic>
      <p:sp>
        <p:nvSpPr>
          <p:cNvPr id="7" name="TextBox 6"/>
          <p:cNvSpPr txBox="1"/>
          <p:nvPr/>
        </p:nvSpPr>
        <p:spPr>
          <a:xfrm>
            <a:off x="425669" y="5912069"/>
            <a:ext cx="2916621" cy="307777"/>
          </a:xfrm>
          <a:prstGeom prst="rect">
            <a:avLst/>
          </a:prstGeom>
          <a:noFill/>
        </p:spPr>
        <p:txBody>
          <a:bodyPr wrap="square" rtlCol="0">
            <a:spAutoFit/>
          </a:bodyPr>
          <a:lstStyle/>
          <a:p>
            <a:r>
              <a:rPr lang="en-US" sz="1400" dirty="0" smtClean="0"/>
              <a:t>© Jonathan Corson-</a:t>
            </a:r>
            <a:r>
              <a:rPr lang="en-US" sz="1400" dirty="0" err="1" smtClean="0"/>
              <a:t>Rikert</a:t>
            </a:r>
            <a:endParaRPr lang="en-US" sz="1400" dirty="0"/>
          </a:p>
        </p:txBody>
      </p:sp>
    </p:spTree>
    <p:extLst>
      <p:ext uri="{BB962C8B-B14F-4D97-AF65-F5344CB8AC3E}">
        <p14:creationId xmlns:p14="http://schemas.microsoft.com/office/powerpoint/2010/main" val="24367269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1056290" y="138448"/>
            <a:ext cx="7078060" cy="921095"/>
          </a:xfrm>
        </p:spPr>
        <p:txBody>
          <a:bodyPr>
            <a:normAutofit/>
          </a:bodyPr>
          <a:lstStyle/>
          <a:p>
            <a:pPr algn="ctr"/>
            <a:r>
              <a:rPr lang="en-US" sz="3600" dirty="0" smtClean="0">
                <a:latin typeface="Georgia" panose="02040502050405020303" pitchFamily="18" charset="0"/>
              </a:rPr>
              <a:t>References:</a:t>
            </a:r>
            <a:endParaRPr lang="en-US" sz="3600" dirty="0">
              <a:latin typeface="Georgia" panose="02040502050405020303" pitchFamily="18" charset="0"/>
            </a:endParaRPr>
          </a:p>
        </p:txBody>
      </p:sp>
      <p:sp>
        <p:nvSpPr>
          <p:cNvPr id="6" name="Rectangle 5"/>
          <p:cNvSpPr/>
          <p:nvPr/>
        </p:nvSpPr>
        <p:spPr>
          <a:xfrm>
            <a:off x="493487" y="1059543"/>
            <a:ext cx="8287656" cy="4985980"/>
          </a:xfrm>
          <a:prstGeom prst="rect">
            <a:avLst/>
          </a:prstGeom>
          <a:noFill/>
        </p:spPr>
        <p:txBody>
          <a:bodyPr wrap="square">
            <a:spAutoFit/>
          </a:bodyPr>
          <a:lstStyle/>
          <a:p>
            <a:r>
              <a:rPr lang="en-US" sz="1400" dirty="0"/>
              <a:t>Butler-</a:t>
            </a:r>
            <a:r>
              <a:rPr lang="en-US" sz="1400" dirty="0" err="1"/>
              <a:t>Purry</a:t>
            </a:r>
            <a:r>
              <a:rPr lang="en-US" sz="1400" dirty="0"/>
              <a:t> K., “Why ORCID @ Texas A&amp;M University?“ ORCID Outreach Meeting, May 2014, Chicago, IL</a:t>
            </a:r>
          </a:p>
          <a:p>
            <a:endParaRPr lang="en-US" sz="1400" dirty="0" smtClean="0"/>
          </a:p>
          <a:p>
            <a:r>
              <a:rPr lang="en-US" sz="1400" dirty="0"/>
              <a:t>Clement, G., Tucker, S., Ilik, V., Hahn, D., Cooper, M., “It Takes a Village to Grow ORCIDs on Campus: Establishing and Integrating Unique Scholar Identifiers at Texas A&amp;M” Texas Conference on Digital Libraries, Austin, TX, April 28, 2014 – April 29, </a:t>
            </a:r>
            <a:r>
              <a:rPr lang="en-US" sz="1400" dirty="0" smtClean="0"/>
              <a:t>2014</a:t>
            </a:r>
          </a:p>
          <a:p>
            <a:endParaRPr lang="en-US" sz="1400" dirty="0"/>
          </a:p>
          <a:p>
            <a:r>
              <a:rPr lang="en-US" sz="1400" dirty="0" smtClean="0"/>
              <a:t>Clement</a:t>
            </a:r>
            <a:r>
              <a:rPr lang="en-US" sz="1400" dirty="0"/>
              <a:t>, G. and Hammons, L., 2014, “Establishing Scholarly Identity by Graduate Students: Results of the ORCID-ETD Integration Project at Texas A&amp;M University,” ETD2014, the 17th International Symposium on Electronic Theses &amp; Dissertations, Networked Digital Library of Theses and Dissertations, Leicester, England, 23 July to 25 July 2014</a:t>
            </a:r>
            <a:r>
              <a:rPr lang="en-US" sz="1400" dirty="0" smtClean="0"/>
              <a:t>.</a:t>
            </a:r>
          </a:p>
          <a:p>
            <a:endParaRPr lang="en-US" sz="1400" dirty="0" smtClean="0"/>
          </a:p>
          <a:p>
            <a:r>
              <a:rPr lang="en-US" sz="1400" dirty="0"/>
              <a:t>Ilik, Violeta (2014). </a:t>
            </a:r>
            <a:r>
              <a:rPr lang="en-US" sz="1400" dirty="0" smtClean="0"/>
              <a:t>“Supporting </a:t>
            </a:r>
            <a:r>
              <a:rPr lang="en-US" sz="1400" dirty="0"/>
              <a:t>a scholar’s online identity with VIVO and </a:t>
            </a:r>
            <a:r>
              <a:rPr lang="en-US" sz="1400" dirty="0" err="1" smtClean="0"/>
              <a:t>ORCiDs</a:t>
            </a:r>
            <a:r>
              <a:rPr lang="en-US" sz="1400" dirty="0" smtClean="0"/>
              <a:t>.” Texas  STEM Librarians ‘Conference, College Station, TX. Available </a:t>
            </a:r>
            <a:r>
              <a:rPr lang="en-US" sz="1400" dirty="0"/>
              <a:t>electronically from </a:t>
            </a:r>
            <a:endParaRPr lang="en-US" sz="1400" dirty="0" smtClean="0"/>
          </a:p>
          <a:p>
            <a:r>
              <a:rPr lang="en-US" sz="1400" dirty="0">
                <a:hlinkClick r:id="rId3"/>
              </a:rPr>
              <a:t>http://</a:t>
            </a:r>
            <a:r>
              <a:rPr lang="en-US" sz="1400" dirty="0" smtClean="0">
                <a:hlinkClick r:id="rId3"/>
              </a:rPr>
              <a:t>oaktrust.library.tamu.edu/bitstream/handle/1969.1/152132/IlikTexasSTEM.pdf?sequence=1</a:t>
            </a:r>
            <a:endParaRPr lang="en-US" sz="1400" dirty="0" smtClean="0"/>
          </a:p>
          <a:p>
            <a:endParaRPr lang="en-US" sz="1400" dirty="0"/>
          </a:p>
          <a:p>
            <a:r>
              <a:rPr lang="en-US" sz="1400" dirty="0"/>
              <a:t>ORCID. "Timeline for creating ORCID </a:t>
            </a:r>
            <a:r>
              <a:rPr lang="en-US" sz="1400" dirty="0" err="1"/>
              <a:t>iDs</a:t>
            </a:r>
            <a:r>
              <a:rPr lang="en-US" sz="1400" dirty="0"/>
              <a:t> via the API" </a:t>
            </a:r>
            <a:r>
              <a:rPr lang="en-US" sz="1400" dirty="0">
                <a:hlinkClick r:id="rId4"/>
              </a:rPr>
              <a:t>http://</a:t>
            </a:r>
            <a:r>
              <a:rPr lang="en-US" sz="1400" dirty="0" smtClean="0">
                <a:hlinkClick r:id="rId4"/>
              </a:rPr>
              <a:t>support.orcid.org/knowledgebase/articles/321374-timeline-for-creating-orcid-ids-via-the-api</a:t>
            </a:r>
            <a:endParaRPr lang="en-US" sz="1400" dirty="0" smtClean="0"/>
          </a:p>
          <a:p>
            <a:endParaRPr lang="en-US" sz="1400" dirty="0"/>
          </a:p>
          <a:p>
            <a:r>
              <a:rPr lang="en-US" sz="1400" dirty="0" smtClean="0"/>
              <a:t>Wiki </a:t>
            </a:r>
            <a:r>
              <a:rPr lang="en-US" sz="1400" dirty="0" err="1" smtClean="0"/>
              <a:t>DuraSpace</a:t>
            </a:r>
            <a:r>
              <a:rPr lang="en-US" sz="1400" dirty="0"/>
              <a:t>, May 2014. "VIVO-ORCID Integration for VIVO v1.7" </a:t>
            </a:r>
            <a:r>
              <a:rPr lang="en-US" sz="1400" dirty="0">
                <a:hlinkClick r:id="rId5"/>
              </a:rPr>
              <a:t>https://</a:t>
            </a:r>
            <a:r>
              <a:rPr lang="en-US" sz="1400" dirty="0" smtClean="0">
                <a:hlinkClick r:id="rId5"/>
              </a:rPr>
              <a:t>wiki.duraspace.org/display/VIVO/VIVO-ORCID+Integration+for+VIVO+v1.7</a:t>
            </a:r>
            <a:endParaRPr lang="en-US" sz="1400" dirty="0" smtClean="0"/>
          </a:p>
          <a:p>
            <a:endParaRPr lang="en-US" sz="1400" dirty="0"/>
          </a:p>
          <a:p>
            <a:endParaRPr lang="en-US" sz="1200" dirty="0" smtClean="0"/>
          </a:p>
          <a:p>
            <a:endParaRPr lang="en-US" sz="1200" dirty="0"/>
          </a:p>
        </p:txBody>
      </p:sp>
    </p:spTree>
    <p:extLst>
      <p:ext uri="{BB962C8B-B14F-4D97-AF65-F5344CB8AC3E}">
        <p14:creationId xmlns:p14="http://schemas.microsoft.com/office/powerpoint/2010/main" val="31643067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15900" y="1397000"/>
            <a:ext cx="2184400" cy="3802063"/>
          </a:xfrm>
        </p:spPr>
        <p:txBody>
          <a:bodyPr/>
          <a:lstStyle/>
          <a:p>
            <a:r>
              <a:rPr lang="en-US" dirty="0" smtClean="0"/>
              <a:t>Thank you!</a:t>
            </a:r>
            <a:endParaRPr lang="en-US" dirty="0"/>
          </a:p>
        </p:txBody>
      </p:sp>
      <p:sp>
        <p:nvSpPr>
          <p:cNvPr id="3" name="TextBox 2"/>
          <p:cNvSpPr txBox="1"/>
          <p:nvPr/>
        </p:nvSpPr>
        <p:spPr>
          <a:xfrm>
            <a:off x="3327400" y="685284"/>
            <a:ext cx="5156199" cy="1569660"/>
          </a:xfrm>
          <a:prstGeom prst="rect">
            <a:avLst/>
          </a:prstGeom>
          <a:noFill/>
        </p:spPr>
        <p:txBody>
          <a:bodyPr wrap="square" rtlCol="0">
            <a:spAutoFit/>
          </a:bodyPr>
          <a:lstStyle/>
          <a:p>
            <a:pPr marL="457200" indent="-457200">
              <a:buFont typeface="Arial" panose="020B0604020202020204" pitchFamily="34" charset="0"/>
              <a:buChar char="•"/>
            </a:pPr>
            <a:endParaRPr lang="en-US" sz="2400" i="1" dirty="0" smtClean="0"/>
          </a:p>
          <a:p>
            <a:pPr marL="457200" indent="-457200">
              <a:buFont typeface="Arial" panose="020B0604020202020204" pitchFamily="34" charset="0"/>
              <a:buChar char="•"/>
            </a:pPr>
            <a:r>
              <a:rPr lang="en-US" sz="2400" i="1" dirty="0" smtClean="0"/>
              <a:t>Violeta Ilik</a:t>
            </a:r>
            <a:r>
              <a:rPr lang="en-US" sz="2400" i="1" dirty="0"/>
              <a:t/>
            </a:r>
            <a:br>
              <a:rPr lang="en-US" sz="2400" i="1" dirty="0"/>
            </a:br>
            <a:r>
              <a:rPr lang="en-US" sz="2400" i="1" dirty="0" smtClean="0">
                <a:hlinkClick r:id="rId2"/>
              </a:rPr>
              <a:t>vilik@library.tamu.edu</a:t>
            </a:r>
            <a:r>
              <a:rPr lang="en-US" sz="2400" i="1" dirty="0" smtClean="0"/>
              <a:t/>
            </a:r>
            <a:br>
              <a:rPr lang="en-US" sz="2400" i="1" dirty="0" smtClean="0"/>
            </a:br>
            <a:endParaRPr lang="en-US" sz="2400" i="1"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6844" y="2183632"/>
            <a:ext cx="3213045" cy="3972977"/>
          </a:xfrm>
          <a:prstGeom prst="rect">
            <a:avLst/>
          </a:prstGeom>
        </p:spPr>
      </p:pic>
    </p:spTree>
    <p:extLst>
      <p:ext uri="{BB962C8B-B14F-4D97-AF65-F5344CB8AC3E}">
        <p14:creationId xmlns:p14="http://schemas.microsoft.com/office/powerpoint/2010/main" val="1147643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918" y="1397751"/>
            <a:ext cx="2382096" cy="3801539"/>
          </a:xfrm>
        </p:spPr>
        <p:txBody>
          <a:bodyPr>
            <a:normAutofit/>
          </a:bodyPr>
          <a:lstStyle/>
          <a:p>
            <a:pPr algn="l"/>
            <a:r>
              <a:rPr lang="en-US" sz="3200" dirty="0" smtClean="0"/>
              <a:t>Build Support</a:t>
            </a:r>
            <a:endParaRPr lang="en-US" sz="3200" dirty="0"/>
          </a:p>
        </p:txBody>
      </p:sp>
      <p:sp>
        <p:nvSpPr>
          <p:cNvPr id="3" name="Content Placeholder 2"/>
          <p:cNvSpPr>
            <a:spLocks noGrp="1"/>
          </p:cNvSpPr>
          <p:nvPr>
            <p:ph idx="1"/>
          </p:nvPr>
        </p:nvSpPr>
        <p:spPr/>
        <p:txBody>
          <a:bodyPr>
            <a:normAutofit/>
          </a:bodyPr>
          <a:lstStyle/>
          <a:p>
            <a:pPr marL="0" lvl="0" indent="0" fontAlgn="base">
              <a:buNone/>
            </a:pPr>
            <a:endParaRPr lang="en-US" sz="2400" dirty="0" smtClean="0"/>
          </a:p>
          <a:p>
            <a:pPr fontAlgn="base"/>
            <a:r>
              <a:rPr lang="en-US" sz="2400" dirty="0" smtClean="0">
                <a:latin typeface="Georgia" panose="02040502050405020303" pitchFamily="18" charset="0"/>
              </a:rPr>
              <a:t>Graduate School</a:t>
            </a:r>
          </a:p>
          <a:p>
            <a:pPr lvl="0" fontAlgn="base"/>
            <a:r>
              <a:rPr lang="en-US" sz="2400" dirty="0" smtClean="0">
                <a:latin typeface="Georgia" panose="02040502050405020303" pitchFamily="18" charset="0"/>
              </a:rPr>
              <a:t>Central Information Office</a:t>
            </a:r>
            <a:endParaRPr lang="en-US" sz="2400" dirty="0">
              <a:latin typeface="Georgia" panose="02040502050405020303" pitchFamily="18" charset="0"/>
            </a:endParaRPr>
          </a:p>
          <a:p>
            <a:pPr lvl="0" fontAlgn="base"/>
            <a:r>
              <a:rPr lang="en-US" sz="2400" dirty="0" smtClean="0">
                <a:latin typeface="Georgia" panose="02040502050405020303" pitchFamily="18" charset="0"/>
              </a:rPr>
              <a:t>Provost</a:t>
            </a:r>
          </a:p>
          <a:p>
            <a:pPr lvl="0" fontAlgn="base"/>
            <a:r>
              <a:rPr lang="en-US" sz="2400" dirty="0" smtClean="0">
                <a:latin typeface="Georgia" panose="02040502050405020303" pitchFamily="18" charset="0"/>
              </a:rPr>
              <a:t>Dean of Faculties</a:t>
            </a:r>
          </a:p>
          <a:p>
            <a:pPr lvl="0" fontAlgn="base"/>
            <a:r>
              <a:rPr lang="en-US" sz="2400" dirty="0" smtClean="0">
                <a:latin typeface="Georgia" panose="02040502050405020303" pitchFamily="18" charset="0"/>
              </a:rPr>
              <a:t>Vice President for Research</a:t>
            </a:r>
            <a:endParaRPr lang="en-US" sz="2400" dirty="0">
              <a:latin typeface="Georgia" panose="02040502050405020303" pitchFamily="18" charset="0"/>
            </a:endParaRPr>
          </a:p>
          <a:p>
            <a:pPr lvl="0" fontAlgn="base"/>
            <a:r>
              <a:rPr lang="en-US" sz="2400" dirty="0" smtClean="0">
                <a:latin typeface="Georgia" panose="02040502050405020303" pitchFamily="18" charset="0"/>
              </a:rPr>
              <a:t>Human Resources</a:t>
            </a:r>
          </a:p>
          <a:p>
            <a:pPr fontAlgn="base"/>
            <a:r>
              <a:rPr lang="en-US" sz="2400" dirty="0">
                <a:latin typeface="Georgia" panose="02040502050405020303" pitchFamily="18" charset="0"/>
              </a:rPr>
              <a:t>Registrar </a:t>
            </a:r>
            <a:r>
              <a:rPr lang="en-US" sz="2400" dirty="0" smtClean="0">
                <a:latin typeface="Georgia" panose="02040502050405020303" pitchFamily="18" charset="0"/>
              </a:rPr>
              <a:t>Office</a:t>
            </a:r>
            <a:endParaRPr lang="en-US" sz="2400" dirty="0">
              <a:latin typeface="Georgia" panose="02040502050405020303" pitchFamily="18" charset="0"/>
            </a:endParaRPr>
          </a:p>
          <a:p>
            <a:pPr lvl="0" fontAlgn="base"/>
            <a:r>
              <a:rPr lang="en-US" sz="2400" dirty="0" smtClean="0">
                <a:latin typeface="Georgia" panose="02040502050405020303" pitchFamily="18" charset="0"/>
              </a:rPr>
              <a:t>Library – that’s us!!!</a:t>
            </a:r>
            <a:endParaRPr lang="en-US" sz="2400" dirty="0">
              <a:latin typeface="Georgia" panose="02040502050405020303" pitchFamily="18" charset="0"/>
            </a:endParaRPr>
          </a:p>
        </p:txBody>
      </p:sp>
    </p:spTree>
    <p:extLst>
      <p:ext uri="{BB962C8B-B14F-4D97-AF65-F5344CB8AC3E}">
        <p14:creationId xmlns:p14="http://schemas.microsoft.com/office/powerpoint/2010/main" val="637653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918" y="1397751"/>
            <a:ext cx="2382096" cy="3801539"/>
          </a:xfrm>
        </p:spPr>
        <p:txBody>
          <a:bodyPr>
            <a:normAutofit/>
          </a:bodyPr>
          <a:lstStyle/>
          <a:p>
            <a:pPr algn="l"/>
            <a:r>
              <a:rPr lang="en-US" sz="2400" dirty="0" smtClean="0"/>
              <a:t>Communication challenges</a:t>
            </a:r>
            <a:endParaRPr lang="en-US" sz="2400" dirty="0"/>
          </a:p>
        </p:txBody>
      </p:sp>
      <p:sp>
        <p:nvSpPr>
          <p:cNvPr id="3" name="Content Placeholder 2"/>
          <p:cNvSpPr>
            <a:spLocks noGrp="1"/>
          </p:cNvSpPr>
          <p:nvPr>
            <p:ph idx="1"/>
          </p:nvPr>
        </p:nvSpPr>
        <p:spPr/>
        <p:txBody>
          <a:bodyPr>
            <a:normAutofit/>
          </a:bodyPr>
          <a:lstStyle/>
          <a:p>
            <a:pPr marL="0" indent="0">
              <a:buNone/>
            </a:pPr>
            <a:r>
              <a:rPr lang="en-US" sz="2400" dirty="0">
                <a:latin typeface="Georgia" panose="02040502050405020303" pitchFamily="18" charset="0"/>
              </a:rPr>
              <a:t>U</a:t>
            </a:r>
            <a:r>
              <a:rPr lang="en-US" sz="2400" dirty="0" smtClean="0">
                <a:latin typeface="Georgia" panose="02040502050405020303" pitchFamily="18" charset="0"/>
              </a:rPr>
              <a:t>nique to ORCID?</a:t>
            </a:r>
          </a:p>
          <a:p>
            <a:pPr marL="0" indent="0">
              <a:buNone/>
            </a:pPr>
            <a:r>
              <a:rPr lang="en-US" sz="2400" dirty="0" smtClean="0">
                <a:latin typeface="Georgia" panose="02040502050405020303" pitchFamily="18" charset="0"/>
              </a:rPr>
              <a:t>Not really – institutions implementing VIVO face same challenges:</a:t>
            </a:r>
          </a:p>
          <a:p>
            <a:pPr marL="0" indent="0">
              <a:buNone/>
            </a:pPr>
            <a:r>
              <a:rPr lang="en-US" sz="2400" b="1" dirty="0">
                <a:latin typeface="Georgia" panose="02040502050405020303" pitchFamily="18" charset="0"/>
              </a:rPr>
              <a:t>c</a:t>
            </a:r>
            <a:r>
              <a:rPr lang="en-US" sz="2400" b="1" dirty="0" smtClean="0">
                <a:latin typeface="Georgia" panose="02040502050405020303" pitchFamily="18" charset="0"/>
              </a:rPr>
              <a:t>onsulting with and educating</a:t>
            </a:r>
            <a:r>
              <a:rPr lang="en-US" sz="2400" dirty="0" smtClean="0">
                <a:latin typeface="Georgia" panose="02040502050405020303" pitchFamily="18" charset="0"/>
              </a:rPr>
              <a:t> </a:t>
            </a:r>
            <a:r>
              <a:rPr lang="en-US" sz="2400" dirty="0">
                <a:latin typeface="Georgia" panose="02040502050405020303" pitchFamily="18" charset="0"/>
              </a:rPr>
              <a:t>faculty about the value of VIVO</a:t>
            </a:r>
            <a:endParaRPr lang="en-US" sz="2400" dirty="0" smtClean="0">
              <a:latin typeface="Georgia" panose="02040502050405020303" pitchFamily="18" charset="0"/>
            </a:endParaRPr>
          </a:p>
        </p:txBody>
      </p:sp>
    </p:spTree>
    <p:extLst>
      <p:ext uri="{BB962C8B-B14F-4D97-AF65-F5344CB8AC3E}">
        <p14:creationId xmlns:p14="http://schemas.microsoft.com/office/powerpoint/2010/main" val="11406043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13490" y="3736428"/>
            <a:ext cx="5659820" cy="1513490"/>
          </a:xfrm>
        </p:spPr>
        <p:txBody>
          <a:bodyPr>
            <a:noAutofit/>
          </a:bodyPr>
          <a:lstStyle/>
          <a:p>
            <a:endParaRPr lang="en-US" sz="36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5054" y="534769"/>
            <a:ext cx="6790997" cy="4998928"/>
          </a:xfrm>
          <a:prstGeom prst="rect">
            <a:avLst/>
          </a:prstGeom>
        </p:spPr>
      </p:pic>
      <p:sp>
        <p:nvSpPr>
          <p:cNvPr id="5" name="Rectangle 4"/>
          <p:cNvSpPr/>
          <p:nvPr/>
        </p:nvSpPr>
        <p:spPr>
          <a:xfrm>
            <a:off x="1275054" y="5969352"/>
            <a:ext cx="1891863" cy="369332"/>
          </a:xfrm>
          <a:prstGeom prst="rect">
            <a:avLst/>
          </a:prstGeom>
        </p:spPr>
        <p:txBody>
          <a:bodyPr wrap="square">
            <a:spAutoFit/>
          </a:bodyPr>
          <a:lstStyle/>
          <a:p>
            <a:r>
              <a:rPr lang="en-US" dirty="0"/>
              <a:t>©TEUN HOCKS</a:t>
            </a:r>
          </a:p>
        </p:txBody>
      </p:sp>
    </p:spTree>
    <p:extLst>
      <p:ext uri="{BB962C8B-B14F-4D97-AF65-F5344CB8AC3E}">
        <p14:creationId xmlns:p14="http://schemas.microsoft.com/office/powerpoint/2010/main" val="31800441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88275" y="630621"/>
            <a:ext cx="7677807" cy="4619297"/>
          </a:xfrm>
        </p:spPr>
        <p:txBody>
          <a:bodyPr>
            <a:noAutofit/>
          </a:bodyPr>
          <a:lstStyle/>
          <a:p>
            <a:endParaRPr lang="en-US" sz="36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457" y="630621"/>
            <a:ext cx="8404170" cy="4925358"/>
          </a:xfrm>
          <a:prstGeom prst="rect">
            <a:avLst/>
          </a:prstGeom>
        </p:spPr>
      </p:pic>
      <p:sp>
        <p:nvSpPr>
          <p:cNvPr id="6" name="TextBox 5"/>
          <p:cNvSpPr txBox="1"/>
          <p:nvPr/>
        </p:nvSpPr>
        <p:spPr>
          <a:xfrm>
            <a:off x="361458" y="5975131"/>
            <a:ext cx="6149702" cy="523220"/>
          </a:xfrm>
          <a:prstGeom prst="rect">
            <a:avLst/>
          </a:prstGeom>
          <a:noFill/>
        </p:spPr>
        <p:txBody>
          <a:bodyPr wrap="square" rtlCol="0">
            <a:spAutoFit/>
          </a:bodyPr>
          <a:lstStyle/>
          <a:p>
            <a:r>
              <a:rPr lang="en-US" sz="1400" dirty="0" smtClean="0"/>
              <a:t>Butler-</a:t>
            </a:r>
            <a:r>
              <a:rPr lang="en-US" sz="1400" dirty="0" err="1" smtClean="0"/>
              <a:t>Purry</a:t>
            </a:r>
            <a:r>
              <a:rPr lang="en-US" sz="1400" dirty="0" smtClean="0"/>
              <a:t> K., “</a:t>
            </a:r>
            <a:r>
              <a:rPr lang="en-US" sz="1400" dirty="0"/>
              <a:t>Why ORCID @ Texas A&amp;M University</a:t>
            </a:r>
            <a:r>
              <a:rPr lang="en-US" sz="1400" dirty="0" smtClean="0"/>
              <a:t>?“ ORCID Outreach Meeting, May 2014, Chicago, IL</a:t>
            </a:r>
            <a:endParaRPr lang="en-US" sz="1400" dirty="0"/>
          </a:p>
        </p:txBody>
      </p:sp>
    </p:spTree>
    <p:extLst>
      <p:ext uri="{BB962C8B-B14F-4D97-AF65-F5344CB8AC3E}">
        <p14:creationId xmlns:p14="http://schemas.microsoft.com/office/powerpoint/2010/main" val="1702842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88275" y="630621"/>
            <a:ext cx="7677807" cy="4619297"/>
          </a:xfrm>
        </p:spPr>
        <p:txBody>
          <a:bodyPr>
            <a:noAutofit/>
          </a:bodyPr>
          <a:lstStyle/>
          <a:p>
            <a:endParaRPr lang="en-US" sz="36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638" y="289689"/>
            <a:ext cx="7991803" cy="5421575"/>
          </a:xfrm>
          <a:prstGeom prst="rect">
            <a:avLst/>
          </a:prstGeom>
        </p:spPr>
      </p:pic>
      <p:sp>
        <p:nvSpPr>
          <p:cNvPr id="5" name="TextBox 4"/>
          <p:cNvSpPr txBox="1"/>
          <p:nvPr/>
        </p:nvSpPr>
        <p:spPr>
          <a:xfrm>
            <a:off x="584638" y="5975131"/>
            <a:ext cx="5926521" cy="523220"/>
          </a:xfrm>
          <a:prstGeom prst="rect">
            <a:avLst/>
          </a:prstGeom>
          <a:noFill/>
        </p:spPr>
        <p:txBody>
          <a:bodyPr wrap="square" rtlCol="0">
            <a:spAutoFit/>
          </a:bodyPr>
          <a:lstStyle/>
          <a:p>
            <a:r>
              <a:rPr lang="en-US" sz="1400" dirty="0"/>
              <a:t>Butler-</a:t>
            </a:r>
            <a:r>
              <a:rPr lang="en-US" sz="1400" dirty="0" err="1"/>
              <a:t>Purry</a:t>
            </a:r>
            <a:r>
              <a:rPr lang="en-US" sz="1400" dirty="0"/>
              <a:t> K., “Why ORCID @ Texas A&amp;M University?“ ORCID Outreach Meeting, May 2014, Chicago, IL</a:t>
            </a:r>
          </a:p>
        </p:txBody>
      </p:sp>
      <p:sp>
        <p:nvSpPr>
          <p:cNvPr id="4" name="Rounded Rectangle 3"/>
          <p:cNvSpPr/>
          <p:nvPr/>
        </p:nvSpPr>
        <p:spPr>
          <a:xfrm>
            <a:off x="1422400" y="5249918"/>
            <a:ext cx="3889829" cy="461346"/>
          </a:xfrm>
          <a:prstGeom prst="round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40301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Georgia" panose="02040502050405020303" pitchFamily="18" charset="0"/>
              </a:rPr>
              <a:t>Plan </a:t>
            </a:r>
            <a:r>
              <a:rPr lang="en-US" dirty="0">
                <a:latin typeface="Georgia" panose="02040502050405020303" pitchFamily="18" charset="0"/>
              </a:rPr>
              <a:t>for Integration </a:t>
            </a:r>
            <a:r>
              <a:rPr lang="en-US" dirty="0" smtClean="0">
                <a:latin typeface="Georgia" panose="02040502050405020303" pitchFamily="18" charset="0"/>
              </a:rPr>
              <a:t>of </a:t>
            </a:r>
            <a:r>
              <a:rPr lang="en-US" dirty="0">
                <a:latin typeface="Georgia" panose="02040502050405020303" pitchFamily="18" charset="0"/>
              </a:rPr>
              <a:t>ORCiDs</a:t>
            </a:r>
            <a:br>
              <a:rPr lang="en-US" dirty="0">
                <a:latin typeface="Georgia" panose="02040502050405020303" pitchFamily="18" charset="0"/>
              </a:rPr>
            </a:br>
            <a:endParaRPr lang="en-US" dirty="0"/>
          </a:p>
        </p:txBody>
      </p:sp>
      <p:sp>
        <p:nvSpPr>
          <p:cNvPr id="3" name="Content Placeholder 2"/>
          <p:cNvSpPr>
            <a:spLocks noGrp="1"/>
          </p:cNvSpPr>
          <p:nvPr>
            <p:ph idx="1"/>
          </p:nvPr>
        </p:nvSpPr>
        <p:spPr>
          <a:xfrm>
            <a:off x="2990866" y="804041"/>
            <a:ext cx="6027010" cy="5322123"/>
          </a:xfrm>
        </p:spPr>
        <p:txBody>
          <a:bodyPr>
            <a:normAutofit lnSpcReduction="10000"/>
          </a:bodyPr>
          <a:lstStyle/>
          <a:p>
            <a:r>
              <a:rPr lang="en-US" sz="2400" dirty="0">
                <a:latin typeface="+mn-lt"/>
              </a:rPr>
              <a:t>Clear policy hurdles with University </a:t>
            </a:r>
            <a:r>
              <a:rPr lang="en-US" sz="2400" dirty="0" smtClean="0">
                <a:latin typeface="+mn-lt"/>
              </a:rPr>
              <a:t>administration </a:t>
            </a:r>
          </a:p>
          <a:p>
            <a:r>
              <a:rPr lang="en-US" sz="2400" dirty="0" smtClean="0">
                <a:latin typeface="+mn-lt"/>
              </a:rPr>
              <a:t>Join </a:t>
            </a:r>
            <a:r>
              <a:rPr lang="en-US" sz="2400" dirty="0">
                <a:latin typeface="+mn-lt"/>
              </a:rPr>
              <a:t>ORCiD for access to API and Tech </a:t>
            </a:r>
            <a:r>
              <a:rPr lang="en-US" sz="2400" dirty="0" smtClean="0">
                <a:latin typeface="+mn-lt"/>
              </a:rPr>
              <a:t>support </a:t>
            </a:r>
          </a:p>
          <a:p>
            <a:r>
              <a:rPr lang="en-US" sz="2300" dirty="0">
                <a:latin typeface="+mn-lt"/>
              </a:rPr>
              <a:t>Mint ORCiDs for 10,000+ graduate </a:t>
            </a:r>
            <a:r>
              <a:rPr lang="en-US" sz="2300" dirty="0" smtClean="0">
                <a:latin typeface="+mn-lt"/>
              </a:rPr>
              <a:t>students </a:t>
            </a:r>
          </a:p>
          <a:p>
            <a:r>
              <a:rPr lang="en-US" sz="2400" dirty="0">
                <a:latin typeface="+mn-lt"/>
              </a:rPr>
              <a:t>Conduct outreach and training to support new and existing ORCiD </a:t>
            </a:r>
            <a:r>
              <a:rPr lang="en-US" sz="2400" dirty="0" smtClean="0">
                <a:latin typeface="+mn-lt"/>
              </a:rPr>
              <a:t>owners </a:t>
            </a:r>
          </a:p>
          <a:p>
            <a:r>
              <a:rPr lang="en-US" sz="2400" dirty="0">
                <a:latin typeface="+mn-lt"/>
              </a:rPr>
              <a:t>Integrate ORCiDs into key information </a:t>
            </a:r>
            <a:r>
              <a:rPr lang="en-US" sz="2400" dirty="0" smtClean="0">
                <a:latin typeface="+mn-lt"/>
              </a:rPr>
              <a:t>systems </a:t>
            </a:r>
          </a:p>
          <a:p>
            <a:r>
              <a:rPr lang="en-US" sz="2400" dirty="0" smtClean="0">
                <a:latin typeface="+mn-lt"/>
              </a:rPr>
              <a:t>Develop </a:t>
            </a:r>
            <a:r>
              <a:rPr lang="en-US" sz="2400" dirty="0">
                <a:latin typeface="+mn-lt"/>
              </a:rPr>
              <a:t>ORCiD app for sustainable management of ORCiDs </a:t>
            </a:r>
            <a:endParaRPr lang="en-US" sz="2400" dirty="0" smtClean="0">
              <a:latin typeface="+mn-lt"/>
            </a:endParaRPr>
          </a:p>
          <a:p>
            <a:r>
              <a:rPr lang="en-US" sz="2400" dirty="0" smtClean="0">
                <a:latin typeface="+mn-lt"/>
              </a:rPr>
              <a:t>Expand </a:t>
            </a:r>
            <a:r>
              <a:rPr lang="en-US" sz="2400" dirty="0">
                <a:latin typeface="+mn-lt"/>
              </a:rPr>
              <a:t>program to cover faculty and research </a:t>
            </a:r>
            <a:r>
              <a:rPr lang="en-US" sz="2400" dirty="0" smtClean="0">
                <a:latin typeface="+mn-lt"/>
              </a:rPr>
              <a:t>staff – </a:t>
            </a:r>
            <a:r>
              <a:rPr lang="en-US" sz="2400" b="1" dirty="0" smtClean="0">
                <a:solidFill>
                  <a:srgbClr val="500000"/>
                </a:solidFill>
                <a:latin typeface="+mn-lt"/>
              </a:rPr>
              <a:t>next on agenda</a:t>
            </a:r>
            <a:endParaRPr lang="en-US" sz="2400" b="1" dirty="0">
              <a:solidFill>
                <a:srgbClr val="500000"/>
              </a:solidFill>
              <a:latin typeface="+mn-lt"/>
            </a:endParaRPr>
          </a:p>
        </p:txBody>
      </p:sp>
      <p:pic>
        <p:nvPicPr>
          <p:cNvPr id="1027" name="Picture 3" descr="C:\Users\vilik\AppData\Local\Microsoft\Windows\Temporary Internet Files\Content.IE5\IO0TOGC5\MC90044131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9790" y="1125701"/>
            <a:ext cx="544100" cy="5441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descr="C:\Users\vilik\AppData\Local\Microsoft\Windows\Temporary Internet Files\Content.IE5\IO0TOGC5\MC90044131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1400" y="1956794"/>
            <a:ext cx="544100" cy="5441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C:\Users\vilik\AppData\Local\Microsoft\Windows\Temporary Internet Files\Content.IE5\IO0TOGC5\MC90044131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9900" y="2254153"/>
            <a:ext cx="544100" cy="5441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 descr="C:\Users\vilik\AppData\Local\Microsoft\Windows\Temporary Internet Files\Content.IE5\IO0TOGC5\MC90044131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7764" y="3210722"/>
            <a:ext cx="544100" cy="5441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Users\vilik\AppData\Local\Microsoft\Windows\Temporary Internet Files\Content.IE5\IO0TOGC5\MC90044131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8501" y="4787273"/>
            <a:ext cx="544100" cy="5441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vilik\AppData\Local\Microsoft\Windows\Temporary Internet Files\Content.IE5\IO0TOGC5\MC90044131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1400" y="4035783"/>
            <a:ext cx="544100" cy="5441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03531" y="430783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2306591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59219"/>
            <a:ext cx="6400800" cy="1492460"/>
          </a:xfrm>
        </p:spPr>
        <p:txBody>
          <a:bodyPr>
            <a:normAutofit fontScale="90000"/>
          </a:bodyPr>
          <a:lstStyle/>
          <a:p>
            <a:pPr algn="ctr"/>
            <a:r>
              <a:rPr lang="en-US" sz="3200" dirty="0">
                <a:hlinkClick r:id="rId3"/>
              </a:rPr>
              <a:t>Gail Clement</a:t>
            </a:r>
            <a:r>
              <a:rPr lang="en-US" sz="3200" dirty="0"/>
              <a:t> conducts outreach and training to support new and existing ORCiD </a:t>
            </a:r>
            <a:r>
              <a:rPr lang="en-US" sz="3200" dirty="0" smtClean="0"/>
              <a:t>owners</a:t>
            </a:r>
            <a:r>
              <a:rPr lang="en-US" sz="2900" dirty="0" smtClean="0"/>
              <a:t>  </a:t>
            </a:r>
            <a:endParaRPr lang="en-US" sz="2900" dirty="0"/>
          </a:p>
        </p:txBody>
      </p:sp>
      <p:pic>
        <p:nvPicPr>
          <p:cNvPr id="3074" name="Picture 2" descr="Primer Cov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150" y="1672708"/>
            <a:ext cx="3048000" cy="394716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30502" t="10015" r="31040"/>
          <a:stretch/>
        </p:blipFill>
        <p:spPr bwMode="auto">
          <a:xfrm>
            <a:off x="4705350" y="1682960"/>
            <a:ext cx="3112697" cy="39369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79502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9.9"/>
</p:tagLst>
</file>

<file path=ppt/tags/tag2.xml><?xml version="1.0" encoding="utf-8"?>
<p:tagLst xmlns:a="http://schemas.openxmlformats.org/drawingml/2006/main" xmlns:r="http://schemas.openxmlformats.org/officeDocument/2006/relationships" xmlns:p="http://schemas.openxmlformats.org/presentationml/2006/main">
  <p:tag name="TIMING" val="|17.7|7.9|12.1|9.6|28.5|9"/>
</p:tagLst>
</file>

<file path=ppt/theme/theme1.xml><?xml version="1.0" encoding="utf-8"?>
<a:theme xmlns:a="http://schemas.openxmlformats.org/drawingml/2006/main" name="ORCID">
  <a:themeElements>
    <a:clrScheme name="TAMU Colors">
      <a:dk1>
        <a:srgbClr val="223039"/>
      </a:dk1>
      <a:lt1>
        <a:srgbClr val="E1D7C2"/>
      </a:lt1>
      <a:dk2>
        <a:srgbClr val="500000"/>
      </a:dk2>
      <a:lt2>
        <a:srgbClr val="E1D7C2"/>
      </a:lt2>
      <a:accent1>
        <a:srgbClr val="6C6F16"/>
      </a:accent1>
      <a:accent2>
        <a:srgbClr val="535352"/>
      </a:accent2>
      <a:accent3>
        <a:srgbClr val="500000"/>
      </a:accent3>
      <a:accent4>
        <a:srgbClr val="193157"/>
      </a:accent4>
      <a:accent5>
        <a:srgbClr val="F2B027"/>
      </a:accent5>
      <a:accent6>
        <a:srgbClr val="9E9F9D"/>
      </a:accent6>
      <a:hlink>
        <a:srgbClr val="535352"/>
      </a:hlink>
      <a:folHlink>
        <a:srgbClr val="9E9F9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TAMU_Libraries_PPT">
  <a:themeElements>
    <a:clrScheme name="TAMU Colors">
      <a:dk1>
        <a:srgbClr val="223039"/>
      </a:dk1>
      <a:lt1>
        <a:srgbClr val="E1D7C2"/>
      </a:lt1>
      <a:dk2>
        <a:srgbClr val="500000"/>
      </a:dk2>
      <a:lt2>
        <a:srgbClr val="E1D7C2"/>
      </a:lt2>
      <a:accent1>
        <a:srgbClr val="6C6F16"/>
      </a:accent1>
      <a:accent2>
        <a:srgbClr val="535352"/>
      </a:accent2>
      <a:accent3>
        <a:srgbClr val="500000"/>
      </a:accent3>
      <a:accent4>
        <a:srgbClr val="193157"/>
      </a:accent4>
      <a:accent5>
        <a:srgbClr val="F2B027"/>
      </a:accent5>
      <a:accent6>
        <a:srgbClr val="9E9F9D"/>
      </a:accent6>
      <a:hlink>
        <a:srgbClr val="535352"/>
      </a:hlink>
      <a:folHlink>
        <a:srgbClr val="9E9F9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3_TAMU_Libraries_PPT">
  <a:themeElements>
    <a:clrScheme name="TAMU Colors">
      <a:dk1>
        <a:srgbClr val="223039"/>
      </a:dk1>
      <a:lt1>
        <a:srgbClr val="E1D7C2"/>
      </a:lt1>
      <a:dk2>
        <a:srgbClr val="500000"/>
      </a:dk2>
      <a:lt2>
        <a:srgbClr val="E1D7C2"/>
      </a:lt2>
      <a:accent1>
        <a:srgbClr val="6C6F16"/>
      </a:accent1>
      <a:accent2>
        <a:srgbClr val="535352"/>
      </a:accent2>
      <a:accent3>
        <a:srgbClr val="500000"/>
      </a:accent3>
      <a:accent4>
        <a:srgbClr val="193157"/>
      </a:accent4>
      <a:accent5>
        <a:srgbClr val="F2B027"/>
      </a:accent5>
      <a:accent6>
        <a:srgbClr val="9E9F9D"/>
      </a:accent6>
      <a:hlink>
        <a:srgbClr val="535352"/>
      </a:hlink>
      <a:folHlink>
        <a:srgbClr val="9E9F9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2_TAMU_Libraries_PPT">
  <a:themeElements>
    <a:clrScheme name="TAMU Colors">
      <a:dk1>
        <a:srgbClr val="223039"/>
      </a:dk1>
      <a:lt1>
        <a:srgbClr val="E1D7C2"/>
      </a:lt1>
      <a:dk2>
        <a:srgbClr val="500000"/>
      </a:dk2>
      <a:lt2>
        <a:srgbClr val="E1D7C2"/>
      </a:lt2>
      <a:accent1>
        <a:srgbClr val="6C6F16"/>
      </a:accent1>
      <a:accent2>
        <a:srgbClr val="535352"/>
      </a:accent2>
      <a:accent3>
        <a:srgbClr val="500000"/>
      </a:accent3>
      <a:accent4>
        <a:srgbClr val="193157"/>
      </a:accent4>
      <a:accent5>
        <a:srgbClr val="F2B027"/>
      </a:accent5>
      <a:accent6>
        <a:srgbClr val="9E9F9D"/>
      </a:accent6>
      <a:hlink>
        <a:srgbClr val="535352"/>
      </a:hlink>
      <a:folHlink>
        <a:srgbClr val="9E9F9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4_TAMU_Libraries_PPT">
  <a:themeElements>
    <a:clrScheme name="TAMU Colors">
      <a:dk1>
        <a:srgbClr val="223039"/>
      </a:dk1>
      <a:lt1>
        <a:srgbClr val="E1D7C2"/>
      </a:lt1>
      <a:dk2>
        <a:srgbClr val="500000"/>
      </a:dk2>
      <a:lt2>
        <a:srgbClr val="E1D7C2"/>
      </a:lt2>
      <a:accent1>
        <a:srgbClr val="6C6F16"/>
      </a:accent1>
      <a:accent2>
        <a:srgbClr val="535352"/>
      </a:accent2>
      <a:accent3>
        <a:srgbClr val="500000"/>
      </a:accent3>
      <a:accent4>
        <a:srgbClr val="193157"/>
      </a:accent4>
      <a:accent5>
        <a:srgbClr val="F2B027"/>
      </a:accent5>
      <a:accent6>
        <a:srgbClr val="9E9F9D"/>
      </a:accent6>
      <a:hlink>
        <a:srgbClr val="535352"/>
      </a:hlink>
      <a:folHlink>
        <a:srgbClr val="9E9F9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5_TAMU_Libraries_PPT">
  <a:themeElements>
    <a:clrScheme name="TAMU Colors">
      <a:dk1>
        <a:srgbClr val="223039"/>
      </a:dk1>
      <a:lt1>
        <a:srgbClr val="E1D7C2"/>
      </a:lt1>
      <a:dk2>
        <a:srgbClr val="500000"/>
      </a:dk2>
      <a:lt2>
        <a:srgbClr val="E1D7C2"/>
      </a:lt2>
      <a:accent1>
        <a:srgbClr val="6C6F16"/>
      </a:accent1>
      <a:accent2>
        <a:srgbClr val="535352"/>
      </a:accent2>
      <a:accent3>
        <a:srgbClr val="500000"/>
      </a:accent3>
      <a:accent4>
        <a:srgbClr val="193157"/>
      </a:accent4>
      <a:accent5>
        <a:srgbClr val="F2B027"/>
      </a:accent5>
      <a:accent6>
        <a:srgbClr val="9E9F9D"/>
      </a:accent6>
      <a:hlink>
        <a:srgbClr val="535352"/>
      </a:hlink>
      <a:folHlink>
        <a:srgbClr val="9E9F9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6_TAMU_Libraries_PPT">
  <a:themeElements>
    <a:clrScheme name="TAMU Colors">
      <a:dk1>
        <a:srgbClr val="223039"/>
      </a:dk1>
      <a:lt1>
        <a:srgbClr val="E1D7C2"/>
      </a:lt1>
      <a:dk2>
        <a:srgbClr val="500000"/>
      </a:dk2>
      <a:lt2>
        <a:srgbClr val="E1D7C2"/>
      </a:lt2>
      <a:accent1>
        <a:srgbClr val="6C6F16"/>
      </a:accent1>
      <a:accent2>
        <a:srgbClr val="535352"/>
      </a:accent2>
      <a:accent3>
        <a:srgbClr val="500000"/>
      </a:accent3>
      <a:accent4>
        <a:srgbClr val="193157"/>
      </a:accent4>
      <a:accent5>
        <a:srgbClr val="F2B027"/>
      </a:accent5>
      <a:accent6>
        <a:srgbClr val="9E9F9D"/>
      </a:accent6>
      <a:hlink>
        <a:srgbClr val="535352"/>
      </a:hlink>
      <a:folHlink>
        <a:srgbClr val="9E9F9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7_TAMU_Libraries_PPT">
  <a:themeElements>
    <a:clrScheme name="TAMU Colors">
      <a:dk1>
        <a:srgbClr val="223039"/>
      </a:dk1>
      <a:lt1>
        <a:srgbClr val="E1D7C2"/>
      </a:lt1>
      <a:dk2>
        <a:srgbClr val="500000"/>
      </a:dk2>
      <a:lt2>
        <a:srgbClr val="E1D7C2"/>
      </a:lt2>
      <a:accent1>
        <a:srgbClr val="6C6F16"/>
      </a:accent1>
      <a:accent2>
        <a:srgbClr val="535352"/>
      </a:accent2>
      <a:accent3>
        <a:srgbClr val="500000"/>
      </a:accent3>
      <a:accent4>
        <a:srgbClr val="193157"/>
      </a:accent4>
      <a:accent5>
        <a:srgbClr val="F2B027"/>
      </a:accent5>
      <a:accent6>
        <a:srgbClr val="9E9F9D"/>
      </a:accent6>
      <a:hlink>
        <a:srgbClr val="535352"/>
      </a:hlink>
      <a:folHlink>
        <a:srgbClr val="9E9F9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28B8A5C62E7A943979847E413F658A4" ma:contentTypeVersion="0" ma:contentTypeDescription="Create a new document." ma:contentTypeScope="" ma:versionID="5a271192b2556e240b2029f22662828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779A3BA-4B46-48FB-AA2E-621B47F81463}">
  <ds:schemaRefs>
    <ds:schemaRef ds:uri="http://purl.org/dc/elements/1.1/"/>
    <ds:schemaRef ds:uri="http://schemas.microsoft.com/office/infopath/2007/PartnerControls"/>
    <ds:schemaRef ds:uri="http://www.w3.org/XML/1998/namespace"/>
    <ds:schemaRef ds:uri="http://purl.org/dc/dcmitype/"/>
    <ds:schemaRef ds:uri="http://schemas.openxmlformats.org/package/2006/metadata/core-properties"/>
    <ds:schemaRef ds:uri="http://schemas.microsoft.com/office/2006/documentManagement/types"/>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373AE436-E4CE-4EDC-B53E-D09BE42E7647}">
  <ds:schemaRefs>
    <ds:schemaRef ds:uri="http://schemas.microsoft.com/sharepoint/v3/contenttype/forms"/>
  </ds:schemaRefs>
</ds:datastoreItem>
</file>

<file path=customXml/itemProps3.xml><?xml version="1.0" encoding="utf-8"?>
<ds:datastoreItem xmlns:ds="http://schemas.openxmlformats.org/officeDocument/2006/customXml" ds:itemID="{09339E2D-2D9D-4506-B794-04E82A827C2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ORCID</Template>
  <TotalTime>4475</TotalTime>
  <Words>977</Words>
  <Application>Microsoft Office PowerPoint</Application>
  <PresentationFormat>On-screen Show (4:3)</PresentationFormat>
  <Paragraphs>123</Paragraphs>
  <Slides>22</Slides>
  <Notes>13</Notes>
  <HiddenSlides>0</HiddenSlides>
  <MMClips>0</MMClips>
  <ScaleCrop>false</ScaleCrop>
  <HeadingPairs>
    <vt:vector size="4" baseType="variant">
      <vt:variant>
        <vt:lpstr>Theme</vt:lpstr>
      </vt:variant>
      <vt:variant>
        <vt:i4>8</vt:i4>
      </vt:variant>
      <vt:variant>
        <vt:lpstr>Slide Titles</vt:lpstr>
      </vt:variant>
      <vt:variant>
        <vt:i4>22</vt:i4>
      </vt:variant>
    </vt:vector>
  </HeadingPairs>
  <TitlesOfParts>
    <vt:vector size="30" baseType="lpstr">
      <vt:lpstr>ORCID</vt:lpstr>
      <vt:lpstr>1_TAMU_Libraries_PPT</vt:lpstr>
      <vt:lpstr>3_TAMU_Libraries_PPT</vt:lpstr>
      <vt:lpstr>2_TAMU_Libraries_PPT</vt:lpstr>
      <vt:lpstr>4_TAMU_Libraries_PPT</vt:lpstr>
      <vt:lpstr>5_TAMU_Libraries_PPT</vt:lpstr>
      <vt:lpstr>6_TAMU_Libraries_PPT</vt:lpstr>
      <vt:lpstr>7_TAMU_Libraries_PPT</vt:lpstr>
      <vt:lpstr>Promoting ORCID Adoption in the  Academic Institutional Ecosystem:  Progress Reports from Adoption  &amp; Integration Partners</vt:lpstr>
      <vt:lpstr>What is the ORCID project at Texas A&amp;M?</vt:lpstr>
      <vt:lpstr>Build Support</vt:lpstr>
      <vt:lpstr>Communication challenges</vt:lpstr>
      <vt:lpstr>PowerPoint Presentation</vt:lpstr>
      <vt:lpstr>PowerPoint Presentation</vt:lpstr>
      <vt:lpstr>PowerPoint Presentation</vt:lpstr>
      <vt:lpstr>Plan for Integration of ORCiDs </vt:lpstr>
      <vt:lpstr>Gail Clement conducts outreach and training to support new and existing ORCiD owners  </vt:lpstr>
      <vt:lpstr>PowerPoint Presentation</vt:lpstr>
      <vt:lpstr>PowerPoint Presentation</vt:lpstr>
      <vt:lpstr>Library Geeks to Campus Geeks</vt:lpstr>
      <vt:lpstr>Digital Initiatives IT staff</vt:lpstr>
      <vt:lpstr>Process Workflow</vt:lpstr>
      <vt:lpstr>PowerPoint Presentation</vt:lpstr>
      <vt:lpstr>ORCiDs in VIVO@TAMU</vt:lpstr>
      <vt:lpstr>ORCiDs in VIVO@TAMU</vt:lpstr>
      <vt:lpstr>Integrating ORCiDs into VIVO </vt:lpstr>
      <vt:lpstr>Where are the publications from ORCiD in our VIVO?</vt:lpstr>
      <vt:lpstr>Waiting for VIVO 1.7?</vt:lpstr>
      <vt:lpstr>References:</vt:lpstr>
      <vt:lpstr>Thank you!</vt:lpstr>
    </vt:vector>
  </TitlesOfParts>
  <Company>Texas A&amp;M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ORCID @ TAMU Libraries  Deans Corner</dc:title>
  <dc:creator>Violeta Ilik</dc:creator>
  <cp:lastModifiedBy>noname</cp:lastModifiedBy>
  <cp:revision>123</cp:revision>
  <dcterms:created xsi:type="dcterms:W3CDTF">2014-04-18T16:13:56Z</dcterms:created>
  <dcterms:modified xsi:type="dcterms:W3CDTF">2014-08-07T16:28:16Z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0x010100428B8A5C62E7A943979847E413F658A4</vt:lpwstr>
  </property>
</Properties>
</file>